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5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A7CF2-368A-45C4-B199-6B995E07CF6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072B386-DB79-4AC7-8212-B2BBD1024289}">
      <dgm:prSet/>
      <dgm:spPr/>
      <dgm:t>
        <a:bodyPr/>
        <a:lstStyle/>
        <a:p>
          <a:r>
            <a:rPr lang="en-US"/>
            <a:t>Espejo inteligente que interactúa y muestra información al usuario.</a:t>
          </a:r>
        </a:p>
      </dgm:t>
    </dgm:pt>
    <dgm:pt modelId="{2CE1BACC-6CD8-4425-9B48-A3514FFB9B43}" type="parTrans" cxnId="{1465948D-E581-4FD6-99EF-094849EF8B71}">
      <dgm:prSet/>
      <dgm:spPr/>
      <dgm:t>
        <a:bodyPr/>
        <a:lstStyle/>
        <a:p>
          <a:endParaRPr lang="en-US"/>
        </a:p>
      </dgm:t>
    </dgm:pt>
    <dgm:pt modelId="{9C5C1DD1-CB9F-4441-B35C-15F2FDDF6B54}" type="sibTrans" cxnId="{1465948D-E581-4FD6-99EF-094849EF8B7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2AE21EE-D71E-4549-B157-A4237CB49738}">
      <dgm:prSet/>
      <dgm:spPr/>
      <dgm:t>
        <a:bodyPr/>
        <a:lstStyle/>
        <a:p>
          <a:r>
            <a:rPr lang="en-US"/>
            <a:t>El espejo se activa cuando detecta a un usuario cerca.</a:t>
          </a:r>
        </a:p>
      </dgm:t>
    </dgm:pt>
    <dgm:pt modelId="{C8897FAB-0662-49D7-8E88-589F1F82070E}" type="parTrans" cxnId="{3873209C-09DE-4CD6-AD41-B1427ED0EC00}">
      <dgm:prSet/>
      <dgm:spPr/>
      <dgm:t>
        <a:bodyPr/>
        <a:lstStyle/>
        <a:p>
          <a:endParaRPr lang="en-US"/>
        </a:p>
      </dgm:t>
    </dgm:pt>
    <dgm:pt modelId="{4D4053E3-03F2-4371-982D-41BDD9EC05DA}" type="sibTrans" cxnId="{3873209C-09DE-4CD6-AD41-B1427ED0EC0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34D8CB5-BDDE-4882-B293-7C197794E93D}">
      <dgm:prSet/>
      <dgm:spPr/>
      <dgm:t>
        <a:bodyPr/>
        <a:lstStyle/>
        <a:p>
          <a:r>
            <a:rPr lang="en-US"/>
            <a:t>Se mostrará información básica como puede ser tiempo, fecha y calendario.</a:t>
          </a:r>
        </a:p>
      </dgm:t>
    </dgm:pt>
    <dgm:pt modelId="{7FD97BB3-B9B2-4452-8453-FD8EEF9E09AD}" type="parTrans" cxnId="{5FC69123-C279-4907-940E-A258C8672141}">
      <dgm:prSet/>
      <dgm:spPr/>
      <dgm:t>
        <a:bodyPr/>
        <a:lstStyle/>
        <a:p>
          <a:endParaRPr lang="en-US"/>
        </a:p>
      </dgm:t>
    </dgm:pt>
    <dgm:pt modelId="{E970826F-16E1-4EFC-B34C-09C798FA5FB6}" type="sibTrans" cxnId="{5FC69123-C279-4907-940E-A258C867214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A9E6AA3-9E0E-4AC4-8E69-A0D2BB67CF81}" type="pres">
      <dgm:prSet presAssocID="{FE4A7CF2-368A-45C4-B199-6B995E07CF6E}" presName="Name0" presStyleCnt="0">
        <dgm:presLayoutVars>
          <dgm:animLvl val="lvl"/>
          <dgm:resizeHandles val="exact"/>
        </dgm:presLayoutVars>
      </dgm:prSet>
      <dgm:spPr/>
    </dgm:pt>
    <dgm:pt modelId="{44A63AA1-C12F-4DBA-8BBC-E03D425496F2}" type="pres">
      <dgm:prSet presAssocID="{5072B386-DB79-4AC7-8212-B2BBD1024289}" presName="compositeNode" presStyleCnt="0">
        <dgm:presLayoutVars>
          <dgm:bulletEnabled val="1"/>
        </dgm:presLayoutVars>
      </dgm:prSet>
      <dgm:spPr/>
    </dgm:pt>
    <dgm:pt modelId="{57DADFC2-5DDA-4B32-88B4-3853F0EEED2A}" type="pres">
      <dgm:prSet presAssocID="{5072B386-DB79-4AC7-8212-B2BBD1024289}" presName="bgRect" presStyleLbl="alignNode1" presStyleIdx="0" presStyleCnt="3"/>
      <dgm:spPr/>
    </dgm:pt>
    <dgm:pt modelId="{383A2435-1D62-48BF-9C10-CCFF4019954E}" type="pres">
      <dgm:prSet presAssocID="{9C5C1DD1-CB9F-4441-B35C-15F2FDDF6B5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0818DE7B-D29F-4BF7-941A-B8B0512BAF47}" type="pres">
      <dgm:prSet presAssocID="{5072B386-DB79-4AC7-8212-B2BBD1024289}" presName="nodeRect" presStyleLbl="alignNode1" presStyleIdx="0" presStyleCnt="3">
        <dgm:presLayoutVars>
          <dgm:bulletEnabled val="1"/>
        </dgm:presLayoutVars>
      </dgm:prSet>
      <dgm:spPr/>
    </dgm:pt>
    <dgm:pt modelId="{A8472F18-44E2-4C13-890A-F05505C9809B}" type="pres">
      <dgm:prSet presAssocID="{9C5C1DD1-CB9F-4441-B35C-15F2FDDF6B54}" presName="sibTrans" presStyleCnt="0"/>
      <dgm:spPr/>
    </dgm:pt>
    <dgm:pt modelId="{1178A924-63F4-443E-A9F7-50F88CB68C0A}" type="pres">
      <dgm:prSet presAssocID="{C2AE21EE-D71E-4549-B157-A4237CB49738}" presName="compositeNode" presStyleCnt="0">
        <dgm:presLayoutVars>
          <dgm:bulletEnabled val="1"/>
        </dgm:presLayoutVars>
      </dgm:prSet>
      <dgm:spPr/>
    </dgm:pt>
    <dgm:pt modelId="{3331F818-656C-4600-989E-A11B16CFB8EA}" type="pres">
      <dgm:prSet presAssocID="{C2AE21EE-D71E-4549-B157-A4237CB49738}" presName="bgRect" presStyleLbl="alignNode1" presStyleIdx="1" presStyleCnt="3"/>
      <dgm:spPr/>
    </dgm:pt>
    <dgm:pt modelId="{0739EFD6-67D1-404A-881B-9B905CEBD222}" type="pres">
      <dgm:prSet presAssocID="{4D4053E3-03F2-4371-982D-41BDD9EC05DA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DF9FD057-6764-48AE-A9C7-6A27BFEC5A65}" type="pres">
      <dgm:prSet presAssocID="{C2AE21EE-D71E-4549-B157-A4237CB49738}" presName="nodeRect" presStyleLbl="alignNode1" presStyleIdx="1" presStyleCnt="3">
        <dgm:presLayoutVars>
          <dgm:bulletEnabled val="1"/>
        </dgm:presLayoutVars>
      </dgm:prSet>
      <dgm:spPr/>
    </dgm:pt>
    <dgm:pt modelId="{DA423FB7-F085-486B-BF42-3F2E7A0950C4}" type="pres">
      <dgm:prSet presAssocID="{4D4053E3-03F2-4371-982D-41BDD9EC05DA}" presName="sibTrans" presStyleCnt="0"/>
      <dgm:spPr/>
    </dgm:pt>
    <dgm:pt modelId="{672B4DDA-9667-4F12-BE61-FB5D03E7311A}" type="pres">
      <dgm:prSet presAssocID="{A34D8CB5-BDDE-4882-B293-7C197794E93D}" presName="compositeNode" presStyleCnt="0">
        <dgm:presLayoutVars>
          <dgm:bulletEnabled val="1"/>
        </dgm:presLayoutVars>
      </dgm:prSet>
      <dgm:spPr/>
    </dgm:pt>
    <dgm:pt modelId="{B172A3DE-149D-4C15-A946-23DC86DD703E}" type="pres">
      <dgm:prSet presAssocID="{A34D8CB5-BDDE-4882-B293-7C197794E93D}" presName="bgRect" presStyleLbl="alignNode1" presStyleIdx="2" presStyleCnt="3"/>
      <dgm:spPr/>
    </dgm:pt>
    <dgm:pt modelId="{E55682B5-9871-45F4-992D-8E6938BEBE13}" type="pres">
      <dgm:prSet presAssocID="{E970826F-16E1-4EFC-B34C-09C798FA5FB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7A3851D0-B5D4-4BB3-8D1F-55099DE98D65}" type="pres">
      <dgm:prSet presAssocID="{A34D8CB5-BDDE-4882-B293-7C197794E93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4EF980B-F05B-423B-87C3-6FEE493B9C22}" type="presOf" srcId="{4D4053E3-03F2-4371-982D-41BDD9EC05DA}" destId="{0739EFD6-67D1-404A-881B-9B905CEBD222}" srcOrd="0" destOrd="0" presId="urn:microsoft.com/office/officeart/2016/7/layout/LinearBlockProcessNumbered"/>
    <dgm:cxn modelId="{5FC69123-C279-4907-940E-A258C8672141}" srcId="{FE4A7CF2-368A-45C4-B199-6B995E07CF6E}" destId="{A34D8CB5-BDDE-4882-B293-7C197794E93D}" srcOrd="2" destOrd="0" parTransId="{7FD97BB3-B9B2-4452-8453-FD8EEF9E09AD}" sibTransId="{E970826F-16E1-4EFC-B34C-09C798FA5FB6}"/>
    <dgm:cxn modelId="{D1D5B82F-8A8B-4EC2-A2B5-ACAF29C6C452}" type="presOf" srcId="{E970826F-16E1-4EFC-B34C-09C798FA5FB6}" destId="{E55682B5-9871-45F4-992D-8E6938BEBE13}" srcOrd="0" destOrd="0" presId="urn:microsoft.com/office/officeart/2016/7/layout/LinearBlockProcessNumbered"/>
    <dgm:cxn modelId="{4D2CE530-3D67-4A7F-9BED-BC4BB0DC7B1A}" type="presOf" srcId="{5072B386-DB79-4AC7-8212-B2BBD1024289}" destId="{0818DE7B-D29F-4BF7-941A-B8B0512BAF47}" srcOrd="1" destOrd="0" presId="urn:microsoft.com/office/officeart/2016/7/layout/LinearBlockProcessNumbered"/>
    <dgm:cxn modelId="{39D57A3E-2552-44CB-A25B-540A8459F356}" type="presOf" srcId="{C2AE21EE-D71E-4549-B157-A4237CB49738}" destId="{DF9FD057-6764-48AE-A9C7-6A27BFEC5A65}" srcOrd="1" destOrd="0" presId="urn:microsoft.com/office/officeart/2016/7/layout/LinearBlockProcessNumbered"/>
    <dgm:cxn modelId="{3512626D-55A1-4105-A504-BB2BACD7EEF2}" type="presOf" srcId="{A34D8CB5-BDDE-4882-B293-7C197794E93D}" destId="{7A3851D0-B5D4-4BB3-8D1F-55099DE98D65}" srcOrd="1" destOrd="0" presId="urn:microsoft.com/office/officeart/2016/7/layout/LinearBlockProcessNumbered"/>
    <dgm:cxn modelId="{1465948D-E581-4FD6-99EF-094849EF8B71}" srcId="{FE4A7CF2-368A-45C4-B199-6B995E07CF6E}" destId="{5072B386-DB79-4AC7-8212-B2BBD1024289}" srcOrd="0" destOrd="0" parTransId="{2CE1BACC-6CD8-4425-9B48-A3514FFB9B43}" sibTransId="{9C5C1DD1-CB9F-4441-B35C-15F2FDDF6B54}"/>
    <dgm:cxn modelId="{3873209C-09DE-4CD6-AD41-B1427ED0EC00}" srcId="{FE4A7CF2-368A-45C4-B199-6B995E07CF6E}" destId="{C2AE21EE-D71E-4549-B157-A4237CB49738}" srcOrd="1" destOrd="0" parTransId="{C8897FAB-0662-49D7-8E88-589F1F82070E}" sibTransId="{4D4053E3-03F2-4371-982D-41BDD9EC05DA}"/>
    <dgm:cxn modelId="{FA8D16A6-BE1E-41A1-A452-01C18BFF8776}" type="presOf" srcId="{9C5C1DD1-CB9F-4441-B35C-15F2FDDF6B54}" destId="{383A2435-1D62-48BF-9C10-CCFF4019954E}" srcOrd="0" destOrd="0" presId="urn:microsoft.com/office/officeart/2016/7/layout/LinearBlockProcessNumbered"/>
    <dgm:cxn modelId="{35C645B0-41DA-460B-8CEC-D06653674781}" type="presOf" srcId="{5072B386-DB79-4AC7-8212-B2BBD1024289}" destId="{57DADFC2-5DDA-4B32-88B4-3853F0EEED2A}" srcOrd="0" destOrd="0" presId="urn:microsoft.com/office/officeart/2016/7/layout/LinearBlockProcessNumbered"/>
    <dgm:cxn modelId="{8AD169DB-0012-4D60-BA70-530E5FDE8D9F}" type="presOf" srcId="{FE4A7CF2-368A-45C4-B199-6B995E07CF6E}" destId="{2A9E6AA3-9E0E-4AC4-8E69-A0D2BB67CF81}" srcOrd="0" destOrd="0" presId="urn:microsoft.com/office/officeart/2016/7/layout/LinearBlockProcessNumbered"/>
    <dgm:cxn modelId="{BFE534E1-3BB4-4B5A-970D-016BE88E2ECE}" type="presOf" srcId="{A34D8CB5-BDDE-4882-B293-7C197794E93D}" destId="{B172A3DE-149D-4C15-A946-23DC86DD703E}" srcOrd="0" destOrd="0" presId="urn:microsoft.com/office/officeart/2016/7/layout/LinearBlockProcessNumbered"/>
    <dgm:cxn modelId="{EA98CAF8-3FF5-4192-B36E-BE336CC451AD}" type="presOf" srcId="{C2AE21EE-D71E-4549-B157-A4237CB49738}" destId="{3331F818-656C-4600-989E-A11B16CFB8EA}" srcOrd="0" destOrd="0" presId="urn:microsoft.com/office/officeart/2016/7/layout/LinearBlockProcessNumbered"/>
    <dgm:cxn modelId="{D12A17D2-1634-4DE4-85E4-1477A7C0C3B9}" type="presParOf" srcId="{2A9E6AA3-9E0E-4AC4-8E69-A0D2BB67CF81}" destId="{44A63AA1-C12F-4DBA-8BBC-E03D425496F2}" srcOrd="0" destOrd="0" presId="urn:microsoft.com/office/officeart/2016/7/layout/LinearBlockProcessNumbered"/>
    <dgm:cxn modelId="{2B951EDE-8CDD-4B21-A5F8-9A72FC23B9F7}" type="presParOf" srcId="{44A63AA1-C12F-4DBA-8BBC-E03D425496F2}" destId="{57DADFC2-5DDA-4B32-88B4-3853F0EEED2A}" srcOrd="0" destOrd="0" presId="urn:microsoft.com/office/officeart/2016/7/layout/LinearBlockProcessNumbered"/>
    <dgm:cxn modelId="{C18DD2D9-5A64-45E5-9400-5E4A91F9331C}" type="presParOf" srcId="{44A63AA1-C12F-4DBA-8BBC-E03D425496F2}" destId="{383A2435-1D62-48BF-9C10-CCFF4019954E}" srcOrd="1" destOrd="0" presId="urn:microsoft.com/office/officeart/2016/7/layout/LinearBlockProcessNumbered"/>
    <dgm:cxn modelId="{02C3EB21-3008-4130-87E7-96AE798AD833}" type="presParOf" srcId="{44A63AA1-C12F-4DBA-8BBC-E03D425496F2}" destId="{0818DE7B-D29F-4BF7-941A-B8B0512BAF47}" srcOrd="2" destOrd="0" presId="urn:microsoft.com/office/officeart/2016/7/layout/LinearBlockProcessNumbered"/>
    <dgm:cxn modelId="{6A6B67E8-7D0B-4176-8481-B6E92E63292B}" type="presParOf" srcId="{2A9E6AA3-9E0E-4AC4-8E69-A0D2BB67CF81}" destId="{A8472F18-44E2-4C13-890A-F05505C9809B}" srcOrd="1" destOrd="0" presId="urn:microsoft.com/office/officeart/2016/7/layout/LinearBlockProcessNumbered"/>
    <dgm:cxn modelId="{655DAF91-FB26-4720-8A03-B89D3D0B7694}" type="presParOf" srcId="{2A9E6AA3-9E0E-4AC4-8E69-A0D2BB67CF81}" destId="{1178A924-63F4-443E-A9F7-50F88CB68C0A}" srcOrd="2" destOrd="0" presId="urn:microsoft.com/office/officeart/2016/7/layout/LinearBlockProcessNumbered"/>
    <dgm:cxn modelId="{AC8B294C-8AFE-4D28-84B6-8A6002348939}" type="presParOf" srcId="{1178A924-63F4-443E-A9F7-50F88CB68C0A}" destId="{3331F818-656C-4600-989E-A11B16CFB8EA}" srcOrd="0" destOrd="0" presId="urn:microsoft.com/office/officeart/2016/7/layout/LinearBlockProcessNumbered"/>
    <dgm:cxn modelId="{0FFEE5F8-EEA7-4715-9326-61F94399B9A8}" type="presParOf" srcId="{1178A924-63F4-443E-A9F7-50F88CB68C0A}" destId="{0739EFD6-67D1-404A-881B-9B905CEBD222}" srcOrd="1" destOrd="0" presId="urn:microsoft.com/office/officeart/2016/7/layout/LinearBlockProcessNumbered"/>
    <dgm:cxn modelId="{2BFD14DE-64D4-4472-9BF2-A2C281AD0FF2}" type="presParOf" srcId="{1178A924-63F4-443E-A9F7-50F88CB68C0A}" destId="{DF9FD057-6764-48AE-A9C7-6A27BFEC5A65}" srcOrd="2" destOrd="0" presId="urn:microsoft.com/office/officeart/2016/7/layout/LinearBlockProcessNumbered"/>
    <dgm:cxn modelId="{62B1F7B2-85FE-4682-8911-968003F68453}" type="presParOf" srcId="{2A9E6AA3-9E0E-4AC4-8E69-A0D2BB67CF81}" destId="{DA423FB7-F085-486B-BF42-3F2E7A0950C4}" srcOrd="3" destOrd="0" presId="urn:microsoft.com/office/officeart/2016/7/layout/LinearBlockProcessNumbered"/>
    <dgm:cxn modelId="{48578B1E-850E-4336-94B3-BFC0E407A553}" type="presParOf" srcId="{2A9E6AA3-9E0E-4AC4-8E69-A0D2BB67CF81}" destId="{672B4DDA-9667-4F12-BE61-FB5D03E7311A}" srcOrd="4" destOrd="0" presId="urn:microsoft.com/office/officeart/2016/7/layout/LinearBlockProcessNumbered"/>
    <dgm:cxn modelId="{634E8892-264C-4389-A516-DAF14590659D}" type="presParOf" srcId="{672B4DDA-9667-4F12-BE61-FB5D03E7311A}" destId="{B172A3DE-149D-4C15-A946-23DC86DD703E}" srcOrd="0" destOrd="0" presId="urn:microsoft.com/office/officeart/2016/7/layout/LinearBlockProcessNumbered"/>
    <dgm:cxn modelId="{BA1940BD-8C3A-488D-820B-D0E7DF350FB1}" type="presParOf" srcId="{672B4DDA-9667-4F12-BE61-FB5D03E7311A}" destId="{E55682B5-9871-45F4-992D-8E6938BEBE13}" srcOrd="1" destOrd="0" presId="urn:microsoft.com/office/officeart/2016/7/layout/LinearBlockProcessNumbered"/>
    <dgm:cxn modelId="{27CB50BC-1354-402F-AC23-A59B0185B1FB}" type="presParOf" srcId="{672B4DDA-9667-4F12-BE61-FB5D03E7311A}" destId="{7A3851D0-B5D4-4BB3-8D1F-55099DE98D6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13014-AE86-4DC7-94BC-ABEF1867C44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98DD87ED-CD84-48B0-90E9-A82447C9AF9F}">
      <dgm:prSet/>
      <dgm:spPr/>
      <dgm:t>
        <a:bodyPr/>
        <a:lstStyle/>
        <a:p>
          <a:r>
            <a:rPr lang="es-ES"/>
            <a:t>Integración de un asistente de voz.</a:t>
          </a:r>
          <a:endParaRPr lang="en-US"/>
        </a:p>
      </dgm:t>
    </dgm:pt>
    <dgm:pt modelId="{A3AAA4A6-49AA-4F16-88C4-88990D1B0296}" type="parTrans" cxnId="{DD8498CD-7B3F-47A1-9D04-E445B8494707}">
      <dgm:prSet/>
      <dgm:spPr/>
      <dgm:t>
        <a:bodyPr/>
        <a:lstStyle/>
        <a:p>
          <a:endParaRPr lang="en-US"/>
        </a:p>
      </dgm:t>
    </dgm:pt>
    <dgm:pt modelId="{2D9B5188-8C81-45F7-B672-C593E85EE424}" type="sibTrans" cxnId="{DD8498CD-7B3F-47A1-9D04-E445B8494707}">
      <dgm:prSet/>
      <dgm:spPr/>
      <dgm:t>
        <a:bodyPr/>
        <a:lstStyle/>
        <a:p>
          <a:endParaRPr lang="en-US"/>
        </a:p>
      </dgm:t>
    </dgm:pt>
    <dgm:pt modelId="{A0EABECC-CBE5-443C-9ABE-E15BAFFB6627}">
      <dgm:prSet/>
      <dgm:spPr/>
      <dgm:t>
        <a:bodyPr/>
        <a:lstStyle/>
        <a:p>
          <a:r>
            <a:rPr lang="es-ES"/>
            <a:t>Uso de tarjetas RFID para identificar usuarios.</a:t>
          </a:r>
          <a:endParaRPr lang="en-US"/>
        </a:p>
      </dgm:t>
    </dgm:pt>
    <dgm:pt modelId="{C5CCBDFA-082A-4AA6-A088-5A928D9E12E6}" type="parTrans" cxnId="{B4CC8ADA-05C7-402C-BDE6-107F567FCE8D}">
      <dgm:prSet/>
      <dgm:spPr/>
      <dgm:t>
        <a:bodyPr/>
        <a:lstStyle/>
        <a:p>
          <a:endParaRPr lang="en-US"/>
        </a:p>
      </dgm:t>
    </dgm:pt>
    <dgm:pt modelId="{CD0190F0-C452-4666-80FE-FADDBE21A12D}" type="sibTrans" cxnId="{B4CC8ADA-05C7-402C-BDE6-107F567FCE8D}">
      <dgm:prSet/>
      <dgm:spPr/>
      <dgm:t>
        <a:bodyPr/>
        <a:lstStyle/>
        <a:p>
          <a:endParaRPr lang="en-US"/>
        </a:p>
      </dgm:t>
    </dgm:pt>
    <dgm:pt modelId="{A63E2C99-7B28-46FC-A6A1-CDCB187DD9C3}">
      <dgm:prSet/>
      <dgm:spPr/>
      <dgm:t>
        <a:bodyPr/>
        <a:lstStyle/>
        <a:p>
          <a:r>
            <a:rPr lang="es-ES"/>
            <a:t>Utilización de un espacio común y personal.</a:t>
          </a:r>
          <a:endParaRPr lang="en-US"/>
        </a:p>
      </dgm:t>
    </dgm:pt>
    <dgm:pt modelId="{04AFE4C4-7555-4D84-B682-35AA706A0445}" type="parTrans" cxnId="{298D345D-2D0C-461C-B67C-B098FAAF1EA8}">
      <dgm:prSet/>
      <dgm:spPr/>
      <dgm:t>
        <a:bodyPr/>
        <a:lstStyle/>
        <a:p>
          <a:endParaRPr lang="en-US"/>
        </a:p>
      </dgm:t>
    </dgm:pt>
    <dgm:pt modelId="{9D9E566E-8D9D-467F-AE8E-EC2D16710153}" type="sibTrans" cxnId="{298D345D-2D0C-461C-B67C-B098FAAF1EA8}">
      <dgm:prSet/>
      <dgm:spPr/>
      <dgm:t>
        <a:bodyPr/>
        <a:lstStyle/>
        <a:p>
          <a:endParaRPr lang="en-US"/>
        </a:p>
      </dgm:t>
    </dgm:pt>
    <dgm:pt modelId="{0C3301D8-113F-4D09-BB9D-7780170D791E}">
      <dgm:prSet/>
      <dgm:spPr/>
      <dgm:t>
        <a:bodyPr/>
        <a:lstStyle/>
        <a:p>
          <a:r>
            <a:rPr lang="es-ES"/>
            <a:t>Personalización del espacio personal.</a:t>
          </a:r>
          <a:endParaRPr lang="en-US"/>
        </a:p>
      </dgm:t>
    </dgm:pt>
    <dgm:pt modelId="{23FBAA00-AFD4-4E64-92B3-B89F60E9FA8C}" type="parTrans" cxnId="{77A2215B-69B5-4570-A92D-E6C7F5D62A96}">
      <dgm:prSet/>
      <dgm:spPr/>
      <dgm:t>
        <a:bodyPr/>
        <a:lstStyle/>
        <a:p>
          <a:endParaRPr lang="en-US"/>
        </a:p>
      </dgm:t>
    </dgm:pt>
    <dgm:pt modelId="{746F440E-61CF-40D8-A408-28C8812BFC99}" type="sibTrans" cxnId="{77A2215B-69B5-4570-A92D-E6C7F5D62A96}">
      <dgm:prSet/>
      <dgm:spPr/>
      <dgm:t>
        <a:bodyPr/>
        <a:lstStyle/>
        <a:p>
          <a:endParaRPr lang="en-US"/>
        </a:p>
      </dgm:t>
    </dgm:pt>
    <dgm:pt modelId="{8B41216E-9123-4656-8CA7-DF2E98FD5645}" type="pres">
      <dgm:prSet presAssocID="{A4B13014-AE86-4DC7-94BC-ABEF1867C44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62077B-A7E6-4728-8316-3A4B4518A262}" type="pres">
      <dgm:prSet presAssocID="{98DD87ED-CD84-48B0-90E9-A82447C9AF9F}" presName="hierRoot1" presStyleCnt="0"/>
      <dgm:spPr/>
    </dgm:pt>
    <dgm:pt modelId="{F1DD2E8E-AA60-49AE-8689-D19EAAFBB66D}" type="pres">
      <dgm:prSet presAssocID="{98DD87ED-CD84-48B0-90E9-A82447C9AF9F}" presName="composite" presStyleCnt="0"/>
      <dgm:spPr/>
    </dgm:pt>
    <dgm:pt modelId="{4A78622F-3EE0-4F7E-84EF-4844CA6177D7}" type="pres">
      <dgm:prSet presAssocID="{98DD87ED-CD84-48B0-90E9-A82447C9AF9F}" presName="background" presStyleLbl="node0" presStyleIdx="0" presStyleCnt="4"/>
      <dgm:spPr/>
    </dgm:pt>
    <dgm:pt modelId="{1AFB4A55-50F0-436E-A846-A503C6CDE6E9}" type="pres">
      <dgm:prSet presAssocID="{98DD87ED-CD84-48B0-90E9-A82447C9AF9F}" presName="text" presStyleLbl="fgAcc0" presStyleIdx="0" presStyleCnt="4">
        <dgm:presLayoutVars>
          <dgm:chPref val="3"/>
        </dgm:presLayoutVars>
      </dgm:prSet>
      <dgm:spPr/>
    </dgm:pt>
    <dgm:pt modelId="{3B551403-9436-4EA5-A180-B3CC6D076336}" type="pres">
      <dgm:prSet presAssocID="{98DD87ED-CD84-48B0-90E9-A82447C9AF9F}" presName="hierChild2" presStyleCnt="0"/>
      <dgm:spPr/>
    </dgm:pt>
    <dgm:pt modelId="{08C2B15F-8684-4D30-90EB-8416A4C9730D}" type="pres">
      <dgm:prSet presAssocID="{A0EABECC-CBE5-443C-9ABE-E15BAFFB6627}" presName="hierRoot1" presStyleCnt="0"/>
      <dgm:spPr/>
    </dgm:pt>
    <dgm:pt modelId="{317B6E96-A954-44F4-9307-7B4DDCA7E040}" type="pres">
      <dgm:prSet presAssocID="{A0EABECC-CBE5-443C-9ABE-E15BAFFB6627}" presName="composite" presStyleCnt="0"/>
      <dgm:spPr/>
    </dgm:pt>
    <dgm:pt modelId="{E2258172-305A-4679-B147-D5BC635D7D68}" type="pres">
      <dgm:prSet presAssocID="{A0EABECC-CBE5-443C-9ABE-E15BAFFB6627}" presName="background" presStyleLbl="node0" presStyleIdx="1" presStyleCnt="4"/>
      <dgm:spPr/>
    </dgm:pt>
    <dgm:pt modelId="{3C342D20-06CC-41AD-A7D1-FEC98B1CD432}" type="pres">
      <dgm:prSet presAssocID="{A0EABECC-CBE5-443C-9ABE-E15BAFFB6627}" presName="text" presStyleLbl="fgAcc0" presStyleIdx="1" presStyleCnt="4">
        <dgm:presLayoutVars>
          <dgm:chPref val="3"/>
        </dgm:presLayoutVars>
      </dgm:prSet>
      <dgm:spPr/>
    </dgm:pt>
    <dgm:pt modelId="{DAABC0AF-4217-45EA-8856-3B854134D76A}" type="pres">
      <dgm:prSet presAssocID="{A0EABECC-CBE5-443C-9ABE-E15BAFFB6627}" presName="hierChild2" presStyleCnt="0"/>
      <dgm:spPr/>
    </dgm:pt>
    <dgm:pt modelId="{AD05EE9D-51B1-41FF-A7AB-DE765DFC61AA}" type="pres">
      <dgm:prSet presAssocID="{A63E2C99-7B28-46FC-A6A1-CDCB187DD9C3}" presName="hierRoot1" presStyleCnt="0"/>
      <dgm:spPr/>
    </dgm:pt>
    <dgm:pt modelId="{458DB224-BD89-4B75-B9B7-42DA59FB9168}" type="pres">
      <dgm:prSet presAssocID="{A63E2C99-7B28-46FC-A6A1-CDCB187DD9C3}" presName="composite" presStyleCnt="0"/>
      <dgm:spPr/>
    </dgm:pt>
    <dgm:pt modelId="{838460CB-19AF-4AAB-95C4-2DD72A9FA64A}" type="pres">
      <dgm:prSet presAssocID="{A63E2C99-7B28-46FC-A6A1-CDCB187DD9C3}" presName="background" presStyleLbl="node0" presStyleIdx="2" presStyleCnt="4"/>
      <dgm:spPr/>
    </dgm:pt>
    <dgm:pt modelId="{A5D5C9AC-1E58-47C6-AC92-26EDB7A44C4D}" type="pres">
      <dgm:prSet presAssocID="{A63E2C99-7B28-46FC-A6A1-CDCB187DD9C3}" presName="text" presStyleLbl="fgAcc0" presStyleIdx="2" presStyleCnt="4">
        <dgm:presLayoutVars>
          <dgm:chPref val="3"/>
        </dgm:presLayoutVars>
      </dgm:prSet>
      <dgm:spPr/>
    </dgm:pt>
    <dgm:pt modelId="{A9AA6FF3-D67E-4B8B-8BFE-51CA92E7728E}" type="pres">
      <dgm:prSet presAssocID="{A63E2C99-7B28-46FC-A6A1-CDCB187DD9C3}" presName="hierChild2" presStyleCnt="0"/>
      <dgm:spPr/>
    </dgm:pt>
    <dgm:pt modelId="{A5416EA6-469F-4D7B-ADB9-4B619A69921D}" type="pres">
      <dgm:prSet presAssocID="{0C3301D8-113F-4D09-BB9D-7780170D791E}" presName="hierRoot1" presStyleCnt="0"/>
      <dgm:spPr/>
    </dgm:pt>
    <dgm:pt modelId="{E4D6BFA4-F862-404D-9633-F26A2EECC0B8}" type="pres">
      <dgm:prSet presAssocID="{0C3301D8-113F-4D09-BB9D-7780170D791E}" presName="composite" presStyleCnt="0"/>
      <dgm:spPr/>
    </dgm:pt>
    <dgm:pt modelId="{901EA193-0E5B-4A53-BF6F-E3C15B5E7F8D}" type="pres">
      <dgm:prSet presAssocID="{0C3301D8-113F-4D09-BB9D-7780170D791E}" presName="background" presStyleLbl="node0" presStyleIdx="3" presStyleCnt="4"/>
      <dgm:spPr/>
    </dgm:pt>
    <dgm:pt modelId="{C5F5DFEA-4364-4892-8738-75E3ECEEC334}" type="pres">
      <dgm:prSet presAssocID="{0C3301D8-113F-4D09-BB9D-7780170D791E}" presName="text" presStyleLbl="fgAcc0" presStyleIdx="3" presStyleCnt="4">
        <dgm:presLayoutVars>
          <dgm:chPref val="3"/>
        </dgm:presLayoutVars>
      </dgm:prSet>
      <dgm:spPr/>
    </dgm:pt>
    <dgm:pt modelId="{E8D0884B-A9B1-4648-95A7-EF2B77B960A8}" type="pres">
      <dgm:prSet presAssocID="{0C3301D8-113F-4D09-BB9D-7780170D791E}" presName="hierChild2" presStyleCnt="0"/>
      <dgm:spPr/>
    </dgm:pt>
  </dgm:ptLst>
  <dgm:cxnLst>
    <dgm:cxn modelId="{546DE71B-1586-4D61-9270-A489006A9394}" type="presOf" srcId="{A0EABECC-CBE5-443C-9ABE-E15BAFFB6627}" destId="{3C342D20-06CC-41AD-A7D1-FEC98B1CD432}" srcOrd="0" destOrd="0" presId="urn:microsoft.com/office/officeart/2005/8/layout/hierarchy1"/>
    <dgm:cxn modelId="{77A2215B-69B5-4570-A92D-E6C7F5D62A96}" srcId="{A4B13014-AE86-4DC7-94BC-ABEF1867C448}" destId="{0C3301D8-113F-4D09-BB9D-7780170D791E}" srcOrd="3" destOrd="0" parTransId="{23FBAA00-AFD4-4E64-92B3-B89F60E9FA8C}" sibTransId="{746F440E-61CF-40D8-A408-28C8812BFC99}"/>
    <dgm:cxn modelId="{298D345D-2D0C-461C-B67C-B098FAAF1EA8}" srcId="{A4B13014-AE86-4DC7-94BC-ABEF1867C448}" destId="{A63E2C99-7B28-46FC-A6A1-CDCB187DD9C3}" srcOrd="2" destOrd="0" parTransId="{04AFE4C4-7555-4D84-B682-35AA706A0445}" sibTransId="{9D9E566E-8D9D-467F-AE8E-EC2D16710153}"/>
    <dgm:cxn modelId="{C6EC398B-F1B1-4109-909D-C0DE59ACD544}" type="presOf" srcId="{0C3301D8-113F-4D09-BB9D-7780170D791E}" destId="{C5F5DFEA-4364-4892-8738-75E3ECEEC334}" srcOrd="0" destOrd="0" presId="urn:microsoft.com/office/officeart/2005/8/layout/hierarchy1"/>
    <dgm:cxn modelId="{3FC75D94-D682-4989-B67D-9448470D0E7A}" type="presOf" srcId="{98DD87ED-CD84-48B0-90E9-A82447C9AF9F}" destId="{1AFB4A55-50F0-436E-A846-A503C6CDE6E9}" srcOrd="0" destOrd="0" presId="urn:microsoft.com/office/officeart/2005/8/layout/hierarchy1"/>
    <dgm:cxn modelId="{7A7D92B3-5A9F-49B7-94A6-2916F2982D17}" type="presOf" srcId="{A63E2C99-7B28-46FC-A6A1-CDCB187DD9C3}" destId="{A5D5C9AC-1E58-47C6-AC92-26EDB7A44C4D}" srcOrd="0" destOrd="0" presId="urn:microsoft.com/office/officeart/2005/8/layout/hierarchy1"/>
    <dgm:cxn modelId="{DD8498CD-7B3F-47A1-9D04-E445B8494707}" srcId="{A4B13014-AE86-4DC7-94BC-ABEF1867C448}" destId="{98DD87ED-CD84-48B0-90E9-A82447C9AF9F}" srcOrd="0" destOrd="0" parTransId="{A3AAA4A6-49AA-4F16-88C4-88990D1B0296}" sibTransId="{2D9B5188-8C81-45F7-B672-C593E85EE424}"/>
    <dgm:cxn modelId="{3DA4D0D6-B5EA-4749-81E3-400C14553BBA}" type="presOf" srcId="{A4B13014-AE86-4DC7-94BC-ABEF1867C448}" destId="{8B41216E-9123-4656-8CA7-DF2E98FD5645}" srcOrd="0" destOrd="0" presId="urn:microsoft.com/office/officeart/2005/8/layout/hierarchy1"/>
    <dgm:cxn modelId="{B4CC8ADA-05C7-402C-BDE6-107F567FCE8D}" srcId="{A4B13014-AE86-4DC7-94BC-ABEF1867C448}" destId="{A0EABECC-CBE5-443C-9ABE-E15BAFFB6627}" srcOrd="1" destOrd="0" parTransId="{C5CCBDFA-082A-4AA6-A088-5A928D9E12E6}" sibTransId="{CD0190F0-C452-4666-80FE-FADDBE21A12D}"/>
    <dgm:cxn modelId="{17A58AAE-6ECE-47C4-9A1C-C4941EA93F44}" type="presParOf" srcId="{8B41216E-9123-4656-8CA7-DF2E98FD5645}" destId="{A762077B-A7E6-4728-8316-3A4B4518A262}" srcOrd="0" destOrd="0" presId="urn:microsoft.com/office/officeart/2005/8/layout/hierarchy1"/>
    <dgm:cxn modelId="{6EE40BE0-E20C-4F7A-AF5F-F6B8FADAE22A}" type="presParOf" srcId="{A762077B-A7E6-4728-8316-3A4B4518A262}" destId="{F1DD2E8E-AA60-49AE-8689-D19EAAFBB66D}" srcOrd="0" destOrd="0" presId="urn:microsoft.com/office/officeart/2005/8/layout/hierarchy1"/>
    <dgm:cxn modelId="{223D7252-2C2F-485D-9CE8-A8EEEA9D7CFF}" type="presParOf" srcId="{F1DD2E8E-AA60-49AE-8689-D19EAAFBB66D}" destId="{4A78622F-3EE0-4F7E-84EF-4844CA6177D7}" srcOrd="0" destOrd="0" presId="urn:microsoft.com/office/officeart/2005/8/layout/hierarchy1"/>
    <dgm:cxn modelId="{4AB97721-5010-41DC-A61A-A513BDEF4F81}" type="presParOf" srcId="{F1DD2E8E-AA60-49AE-8689-D19EAAFBB66D}" destId="{1AFB4A55-50F0-436E-A846-A503C6CDE6E9}" srcOrd="1" destOrd="0" presId="urn:microsoft.com/office/officeart/2005/8/layout/hierarchy1"/>
    <dgm:cxn modelId="{47025CA1-5E57-4D82-97D6-CF6DAFBB52E4}" type="presParOf" srcId="{A762077B-A7E6-4728-8316-3A4B4518A262}" destId="{3B551403-9436-4EA5-A180-B3CC6D076336}" srcOrd="1" destOrd="0" presId="urn:microsoft.com/office/officeart/2005/8/layout/hierarchy1"/>
    <dgm:cxn modelId="{DEE7052E-CB52-4CFE-A545-CDA003F3CFE5}" type="presParOf" srcId="{8B41216E-9123-4656-8CA7-DF2E98FD5645}" destId="{08C2B15F-8684-4D30-90EB-8416A4C9730D}" srcOrd="1" destOrd="0" presId="urn:microsoft.com/office/officeart/2005/8/layout/hierarchy1"/>
    <dgm:cxn modelId="{2F2CCAFA-BF1D-4915-99D7-47F041E729B6}" type="presParOf" srcId="{08C2B15F-8684-4D30-90EB-8416A4C9730D}" destId="{317B6E96-A954-44F4-9307-7B4DDCA7E040}" srcOrd="0" destOrd="0" presId="urn:microsoft.com/office/officeart/2005/8/layout/hierarchy1"/>
    <dgm:cxn modelId="{B6FBCC54-0D38-407A-848E-293806E73E98}" type="presParOf" srcId="{317B6E96-A954-44F4-9307-7B4DDCA7E040}" destId="{E2258172-305A-4679-B147-D5BC635D7D68}" srcOrd="0" destOrd="0" presId="urn:microsoft.com/office/officeart/2005/8/layout/hierarchy1"/>
    <dgm:cxn modelId="{431CD40F-7548-4580-9807-410243804B9A}" type="presParOf" srcId="{317B6E96-A954-44F4-9307-7B4DDCA7E040}" destId="{3C342D20-06CC-41AD-A7D1-FEC98B1CD432}" srcOrd="1" destOrd="0" presId="urn:microsoft.com/office/officeart/2005/8/layout/hierarchy1"/>
    <dgm:cxn modelId="{8D742C23-D8F3-4B11-88FF-EFD8D355885A}" type="presParOf" srcId="{08C2B15F-8684-4D30-90EB-8416A4C9730D}" destId="{DAABC0AF-4217-45EA-8856-3B854134D76A}" srcOrd="1" destOrd="0" presId="urn:microsoft.com/office/officeart/2005/8/layout/hierarchy1"/>
    <dgm:cxn modelId="{6132B067-1280-43A4-812E-8215BD81677B}" type="presParOf" srcId="{8B41216E-9123-4656-8CA7-DF2E98FD5645}" destId="{AD05EE9D-51B1-41FF-A7AB-DE765DFC61AA}" srcOrd="2" destOrd="0" presId="urn:microsoft.com/office/officeart/2005/8/layout/hierarchy1"/>
    <dgm:cxn modelId="{0E9B77CD-A897-4127-9B3C-D24943113DA6}" type="presParOf" srcId="{AD05EE9D-51B1-41FF-A7AB-DE765DFC61AA}" destId="{458DB224-BD89-4B75-B9B7-42DA59FB9168}" srcOrd="0" destOrd="0" presId="urn:microsoft.com/office/officeart/2005/8/layout/hierarchy1"/>
    <dgm:cxn modelId="{C5443AA1-D13B-414E-9AA4-78BBAA736199}" type="presParOf" srcId="{458DB224-BD89-4B75-B9B7-42DA59FB9168}" destId="{838460CB-19AF-4AAB-95C4-2DD72A9FA64A}" srcOrd="0" destOrd="0" presId="urn:microsoft.com/office/officeart/2005/8/layout/hierarchy1"/>
    <dgm:cxn modelId="{ADE45FC4-CB2C-4F75-9903-32F019D00F77}" type="presParOf" srcId="{458DB224-BD89-4B75-B9B7-42DA59FB9168}" destId="{A5D5C9AC-1E58-47C6-AC92-26EDB7A44C4D}" srcOrd="1" destOrd="0" presId="urn:microsoft.com/office/officeart/2005/8/layout/hierarchy1"/>
    <dgm:cxn modelId="{744F4AF4-FD80-401F-87D0-BE0814FB6C00}" type="presParOf" srcId="{AD05EE9D-51B1-41FF-A7AB-DE765DFC61AA}" destId="{A9AA6FF3-D67E-4B8B-8BFE-51CA92E7728E}" srcOrd="1" destOrd="0" presId="urn:microsoft.com/office/officeart/2005/8/layout/hierarchy1"/>
    <dgm:cxn modelId="{143EB928-EF0C-48C7-BCCB-85B6D2074818}" type="presParOf" srcId="{8B41216E-9123-4656-8CA7-DF2E98FD5645}" destId="{A5416EA6-469F-4D7B-ADB9-4B619A69921D}" srcOrd="3" destOrd="0" presId="urn:microsoft.com/office/officeart/2005/8/layout/hierarchy1"/>
    <dgm:cxn modelId="{74810CB1-EB15-460E-8015-B14B08738048}" type="presParOf" srcId="{A5416EA6-469F-4D7B-ADB9-4B619A69921D}" destId="{E4D6BFA4-F862-404D-9633-F26A2EECC0B8}" srcOrd="0" destOrd="0" presId="urn:microsoft.com/office/officeart/2005/8/layout/hierarchy1"/>
    <dgm:cxn modelId="{F9DB539E-2BBB-4899-9B04-EF8575994DFD}" type="presParOf" srcId="{E4D6BFA4-F862-404D-9633-F26A2EECC0B8}" destId="{901EA193-0E5B-4A53-BF6F-E3C15B5E7F8D}" srcOrd="0" destOrd="0" presId="urn:microsoft.com/office/officeart/2005/8/layout/hierarchy1"/>
    <dgm:cxn modelId="{8352CDE0-B609-41B7-B8ED-29AD99BF0B6F}" type="presParOf" srcId="{E4D6BFA4-F862-404D-9633-F26A2EECC0B8}" destId="{C5F5DFEA-4364-4892-8738-75E3ECEEC334}" srcOrd="1" destOrd="0" presId="urn:microsoft.com/office/officeart/2005/8/layout/hierarchy1"/>
    <dgm:cxn modelId="{2386BD3E-EB65-4D9F-9498-A5DEC70717D1}" type="presParOf" srcId="{A5416EA6-469F-4D7B-ADB9-4B619A69921D}" destId="{E8D0884B-A9B1-4648-95A7-EF2B77B960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58CA8C-6F44-4947-892F-E87316B906ED}" type="doc">
      <dgm:prSet loTypeId="urn:microsoft.com/office/officeart/2005/8/layout/hierarchy1" loCatId="hierarchy" qsTypeId="urn:microsoft.com/office/officeart/2005/8/quickstyle/simple4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E49855D1-94A5-4E8A-8CA8-D55742ADA8AC}">
      <dgm:prSet/>
      <dgm:spPr/>
      <dgm:t>
        <a:bodyPr/>
        <a:lstStyle/>
        <a:p>
          <a:r>
            <a:rPr lang="es-ES"/>
            <a:t>Trabajar en equipo, debido a las dificultades de traslado del espejo.</a:t>
          </a:r>
          <a:endParaRPr lang="en-US"/>
        </a:p>
      </dgm:t>
    </dgm:pt>
    <dgm:pt modelId="{85079DF6-DF5D-4CBD-9B70-F670B3063EC0}" type="parTrans" cxnId="{D7850A43-85D8-48F6-96CA-D2697315FC31}">
      <dgm:prSet/>
      <dgm:spPr/>
      <dgm:t>
        <a:bodyPr/>
        <a:lstStyle/>
        <a:p>
          <a:endParaRPr lang="en-US"/>
        </a:p>
      </dgm:t>
    </dgm:pt>
    <dgm:pt modelId="{5BF7953E-41AF-4726-BC60-9B3D451D20D1}" type="sibTrans" cxnId="{D7850A43-85D8-48F6-96CA-D2697315FC31}">
      <dgm:prSet/>
      <dgm:spPr/>
      <dgm:t>
        <a:bodyPr/>
        <a:lstStyle/>
        <a:p>
          <a:endParaRPr lang="en-US"/>
        </a:p>
      </dgm:t>
    </dgm:pt>
    <dgm:pt modelId="{DFB45FBF-4ADE-427D-909B-0EAB7C18B293}">
      <dgm:prSet/>
      <dgm:spPr/>
      <dgm:t>
        <a:bodyPr/>
        <a:lstStyle/>
        <a:p>
          <a:r>
            <a:rPr lang="es-ES"/>
            <a:t>Instalación de asistente de voz</a:t>
          </a:r>
          <a:endParaRPr lang="en-US"/>
        </a:p>
      </dgm:t>
    </dgm:pt>
    <dgm:pt modelId="{C662E047-392E-42C5-9B57-0CBEADE5C3C6}" type="parTrans" cxnId="{6E3581B6-7146-460C-8A58-EF898BBBF5E8}">
      <dgm:prSet/>
      <dgm:spPr/>
      <dgm:t>
        <a:bodyPr/>
        <a:lstStyle/>
        <a:p>
          <a:endParaRPr lang="en-US"/>
        </a:p>
      </dgm:t>
    </dgm:pt>
    <dgm:pt modelId="{B12C43A0-6BF3-4A4A-AC6B-FD5700FF2390}" type="sibTrans" cxnId="{6E3581B6-7146-460C-8A58-EF898BBBF5E8}">
      <dgm:prSet/>
      <dgm:spPr/>
      <dgm:t>
        <a:bodyPr/>
        <a:lstStyle/>
        <a:p>
          <a:endParaRPr lang="en-US"/>
        </a:p>
      </dgm:t>
    </dgm:pt>
    <dgm:pt modelId="{7CF611AB-634C-4441-A81C-8128667F54B2}">
      <dgm:prSet/>
      <dgm:spPr/>
      <dgm:t>
        <a:bodyPr/>
        <a:lstStyle/>
        <a:p>
          <a:r>
            <a:rPr lang="es-ES" dirty="0"/>
            <a:t>Activar el SPI para el funcionamiento de tarjetas RFID.</a:t>
          </a:r>
          <a:endParaRPr lang="en-US" dirty="0"/>
        </a:p>
      </dgm:t>
    </dgm:pt>
    <dgm:pt modelId="{06CBCD9E-1D95-4879-A085-ABF2D764B340}" type="parTrans" cxnId="{35AE2D26-42E5-4843-8E80-2D06874E1BB5}">
      <dgm:prSet/>
      <dgm:spPr/>
      <dgm:t>
        <a:bodyPr/>
        <a:lstStyle/>
        <a:p>
          <a:endParaRPr lang="en-US"/>
        </a:p>
      </dgm:t>
    </dgm:pt>
    <dgm:pt modelId="{5334E709-C033-4B47-962D-7DC875CB44E3}" type="sibTrans" cxnId="{35AE2D26-42E5-4843-8E80-2D06874E1BB5}">
      <dgm:prSet/>
      <dgm:spPr/>
      <dgm:t>
        <a:bodyPr/>
        <a:lstStyle/>
        <a:p>
          <a:endParaRPr lang="en-US"/>
        </a:p>
      </dgm:t>
    </dgm:pt>
    <dgm:pt modelId="{08426730-B97C-4013-8BE1-F9F9F06BA931}" type="pres">
      <dgm:prSet presAssocID="{6358CA8C-6F44-4947-892F-E87316B906E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0108344-4B03-498F-9D93-00B28C3313FF}" type="pres">
      <dgm:prSet presAssocID="{E49855D1-94A5-4E8A-8CA8-D55742ADA8AC}" presName="hierRoot1" presStyleCnt="0"/>
      <dgm:spPr/>
    </dgm:pt>
    <dgm:pt modelId="{06BD560B-F531-4E0B-9EF8-DF50E06EEFF5}" type="pres">
      <dgm:prSet presAssocID="{E49855D1-94A5-4E8A-8CA8-D55742ADA8AC}" presName="composite" presStyleCnt="0"/>
      <dgm:spPr/>
    </dgm:pt>
    <dgm:pt modelId="{3EFFA5DE-615A-476E-A3F2-90B6A75B6C3A}" type="pres">
      <dgm:prSet presAssocID="{E49855D1-94A5-4E8A-8CA8-D55742ADA8AC}" presName="background" presStyleLbl="node0" presStyleIdx="0" presStyleCnt="3"/>
      <dgm:spPr/>
    </dgm:pt>
    <dgm:pt modelId="{4C5519BA-724F-433B-BD62-F22967E745EA}" type="pres">
      <dgm:prSet presAssocID="{E49855D1-94A5-4E8A-8CA8-D55742ADA8AC}" presName="text" presStyleLbl="fgAcc0" presStyleIdx="0" presStyleCnt="3">
        <dgm:presLayoutVars>
          <dgm:chPref val="3"/>
        </dgm:presLayoutVars>
      </dgm:prSet>
      <dgm:spPr/>
    </dgm:pt>
    <dgm:pt modelId="{42DFAADA-67A9-447D-AD14-190691A261E4}" type="pres">
      <dgm:prSet presAssocID="{E49855D1-94A5-4E8A-8CA8-D55742ADA8AC}" presName="hierChild2" presStyleCnt="0"/>
      <dgm:spPr/>
    </dgm:pt>
    <dgm:pt modelId="{E6CBBAF9-433A-44BB-ACD8-D88C8CABDC34}" type="pres">
      <dgm:prSet presAssocID="{DFB45FBF-4ADE-427D-909B-0EAB7C18B293}" presName="hierRoot1" presStyleCnt="0"/>
      <dgm:spPr/>
    </dgm:pt>
    <dgm:pt modelId="{4D8232F9-A8E4-4145-874D-6D61B44F9F0C}" type="pres">
      <dgm:prSet presAssocID="{DFB45FBF-4ADE-427D-909B-0EAB7C18B293}" presName="composite" presStyleCnt="0"/>
      <dgm:spPr/>
    </dgm:pt>
    <dgm:pt modelId="{C7406566-264B-4E9B-A010-491C433E83E6}" type="pres">
      <dgm:prSet presAssocID="{DFB45FBF-4ADE-427D-909B-0EAB7C18B293}" presName="background" presStyleLbl="node0" presStyleIdx="1" presStyleCnt="3"/>
      <dgm:spPr/>
    </dgm:pt>
    <dgm:pt modelId="{F6536BF7-C566-41BF-BB70-1316CE1F3654}" type="pres">
      <dgm:prSet presAssocID="{DFB45FBF-4ADE-427D-909B-0EAB7C18B293}" presName="text" presStyleLbl="fgAcc0" presStyleIdx="1" presStyleCnt="3">
        <dgm:presLayoutVars>
          <dgm:chPref val="3"/>
        </dgm:presLayoutVars>
      </dgm:prSet>
      <dgm:spPr/>
    </dgm:pt>
    <dgm:pt modelId="{23D49E93-8E64-4C8F-B348-099CE49A351C}" type="pres">
      <dgm:prSet presAssocID="{DFB45FBF-4ADE-427D-909B-0EAB7C18B293}" presName="hierChild2" presStyleCnt="0"/>
      <dgm:spPr/>
    </dgm:pt>
    <dgm:pt modelId="{2EC936F6-B10A-4008-A85D-66B5B0F7DDA8}" type="pres">
      <dgm:prSet presAssocID="{7CF611AB-634C-4441-A81C-8128667F54B2}" presName="hierRoot1" presStyleCnt="0"/>
      <dgm:spPr/>
    </dgm:pt>
    <dgm:pt modelId="{8F33157B-3BB4-4C5B-A6EE-A955BD1A0C0A}" type="pres">
      <dgm:prSet presAssocID="{7CF611AB-634C-4441-A81C-8128667F54B2}" presName="composite" presStyleCnt="0"/>
      <dgm:spPr/>
    </dgm:pt>
    <dgm:pt modelId="{7AABBC94-1F0F-4607-82B1-F5985EF547DB}" type="pres">
      <dgm:prSet presAssocID="{7CF611AB-634C-4441-A81C-8128667F54B2}" presName="background" presStyleLbl="node0" presStyleIdx="2" presStyleCnt="3"/>
      <dgm:spPr/>
    </dgm:pt>
    <dgm:pt modelId="{56478FBB-9CEE-4926-9236-99D15B05D74B}" type="pres">
      <dgm:prSet presAssocID="{7CF611AB-634C-4441-A81C-8128667F54B2}" presName="text" presStyleLbl="fgAcc0" presStyleIdx="2" presStyleCnt="3">
        <dgm:presLayoutVars>
          <dgm:chPref val="3"/>
        </dgm:presLayoutVars>
      </dgm:prSet>
      <dgm:spPr/>
    </dgm:pt>
    <dgm:pt modelId="{7AB7A1FE-769D-435E-824E-41F83B900E73}" type="pres">
      <dgm:prSet presAssocID="{7CF611AB-634C-4441-A81C-8128667F54B2}" presName="hierChild2" presStyleCnt="0"/>
      <dgm:spPr/>
    </dgm:pt>
  </dgm:ptLst>
  <dgm:cxnLst>
    <dgm:cxn modelId="{35AE2D26-42E5-4843-8E80-2D06874E1BB5}" srcId="{6358CA8C-6F44-4947-892F-E87316B906ED}" destId="{7CF611AB-634C-4441-A81C-8128667F54B2}" srcOrd="2" destOrd="0" parTransId="{06CBCD9E-1D95-4879-A085-ABF2D764B340}" sibTransId="{5334E709-C033-4B47-962D-7DC875CB44E3}"/>
    <dgm:cxn modelId="{165E6E32-9BAB-4538-A54B-D0D8A1CA9CE0}" type="presOf" srcId="{E49855D1-94A5-4E8A-8CA8-D55742ADA8AC}" destId="{4C5519BA-724F-433B-BD62-F22967E745EA}" srcOrd="0" destOrd="0" presId="urn:microsoft.com/office/officeart/2005/8/layout/hierarchy1"/>
    <dgm:cxn modelId="{D7850A43-85D8-48F6-96CA-D2697315FC31}" srcId="{6358CA8C-6F44-4947-892F-E87316B906ED}" destId="{E49855D1-94A5-4E8A-8CA8-D55742ADA8AC}" srcOrd="0" destOrd="0" parTransId="{85079DF6-DF5D-4CBD-9B70-F670B3063EC0}" sibTransId="{5BF7953E-41AF-4726-BC60-9B3D451D20D1}"/>
    <dgm:cxn modelId="{EC52C096-115E-47C5-B35C-8B9CACB0A2A4}" type="presOf" srcId="{DFB45FBF-4ADE-427D-909B-0EAB7C18B293}" destId="{F6536BF7-C566-41BF-BB70-1316CE1F3654}" srcOrd="0" destOrd="0" presId="urn:microsoft.com/office/officeart/2005/8/layout/hierarchy1"/>
    <dgm:cxn modelId="{23D494A9-CB3D-4B4E-A62E-5D99941920B4}" type="presOf" srcId="{6358CA8C-6F44-4947-892F-E87316B906ED}" destId="{08426730-B97C-4013-8BE1-F9F9F06BA931}" srcOrd="0" destOrd="0" presId="urn:microsoft.com/office/officeart/2005/8/layout/hierarchy1"/>
    <dgm:cxn modelId="{53FF24B1-DAE5-4CF3-876F-47ABF32E7312}" type="presOf" srcId="{7CF611AB-634C-4441-A81C-8128667F54B2}" destId="{56478FBB-9CEE-4926-9236-99D15B05D74B}" srcOrd="0" destOrd="0" presId="urn:microsoft.com/office/officeart/2005/8/layout/hierarchy1"/>
    <dgm:cxn modelId="{6E3581B6-7146-460C-8A58-EF898BBBF5E8}" srcId="{6358CA8C-6F44-4947-892F-E87316B906ED}" destId="{DFB45FBF-4ADE-427D-909B-0EAB7C18B293}" srcOrd="1" destOrd="0" parTransId="{C662E047-392E-42C5-9B57-0CBEADE5C3C6}" sibTransId="{B12C43A0-6BF3-4A4A-AC6B-FD5700FF2390}"/>
    <dgm:cxn modelId="{545A993D-DC0D-45AB-8B19-48ABCEC8BA52}" type="presParOf" srcId="{08426730-B97C-4013-8BE1-F9F9F06BA931}" destId="{40108344-4B03-498F-9D93-00B28C3313FF}" srcOrd="0" destOrd="0" presId="urn:microsoft.com/office/officeart/2005/8/layout/hierarchy1"/>
    <dgm:cxn modelId="{883F12BB-8EE0-460E-B06D-AA3CC8B9E86C}" type="presParOf" srcId="{40108344-4B03-498F-9D93-00B28C3313FF}" destId="{06BD560B-F531-4E0B-9EF8-DF50E06EEFF5}" srcOrd="0" destOrd="0" presId="urn:microsoft.com/office/officeart/2005/8/layout/hierarchy1"/>
    <dgm:cxn modelId="{8DA454F4-861D-4C2C-A343-EA3D90B5571A}" type="presParOf" srcId="{06BD560B-F531-4E0B-9EF8-DF50E06EEFF5}" destId="{3EFFA5DE-615A-476E-A3F2-90B6A75B6C3A}" srcOrd="0" destOrd="0" presId="urn:microsoft.com/office/officeart/2005/8/layout/hierarchy1"/>
    <dgm:cxn modelId="{034EB04B-F83C-4508-911E-F701D9E814B1}" type="presParOf" srcId="{06BD560B-F531-4E0B-9EF8-DF50E06EEFF5}" destId="{4C5519BA-724F-433B-BD62-F22967E745EA}" srcOrd="1" destOrd="0" presId="urn:microsoft.com/office/officeart/2005/8/layout/hierarchy1"/>
    <dgm:cxn modelId="{62233D85-EBC2-4C4C-8FDB-E2402E66AAC1}" type="presParOf" srcId="{40108344-4B03-498F-9D93-00B28C3313FF}" destId="{42DFAADA-67A9-447D-AD14-190691A261E4}" srcOrd="1" destOrd="0" presId="urn:microsoft.com/office/officeart/2005/8/layout/hierarchy1"/>
    <dgm:cxn modelId="{748DA5CA-01B0-4924-A1BE-34EDD51A2F79}" type="presParOf" srcId="{08426730-B97C-4013-8BE1-F9F9F06BA931}" destId="{E6CBBAF9-433A-44BB-ACD8-D88C8CABDC34}" srcOrd="1" destOrd="0" presId="urn:microsoft.com/office/officeart/2005/8/layout/hierarchy1"/>
    <dgm:cxn modelId="{FC4C5832-DFF8-48AD-BDC2-1B5F02EC196E}" type="presParOf" srcId="{E6CBBAF9-433A-44BB-ACD8-D88C8CABDC34}" destId="{4D8232F9-A8E4-4145-874D-6D61B44F9F0C}" srcOrd="0" destOrd="0" presId="urn:microsoft.com/office/officeart/2005/8/layout/hierarchy1"/>
    <dgm:cxn modelId="{6C0D0122-D1FE-4FFF-9B30-793E4EF25F3E}" type="presParOf" srcId="{4D8232F9-A8E4-4145-874D-6D61B44F9F0C}" destId="{C7406566-264B-4E9B-A010-491C433E83E6}" srcOrd="0" destOrd="0" presId="urn:microsoft.com/office/officeart/2005/8/layout/hierarchy1"/>
    <dgm:cxn modelId="{05EE7E88-B01C-4518-9C5B-BF1183BBC2C2}" type="presParOf" srcId="{4D8232F9-A8E4-4145-874D-6D61B44F9F0C}" destId="{F6536BF7-C566-41BF-BB70-1316CE1F3654}" srcOrd="1" destOrd="0" presId="urn:microsoft.com/office/officeart/2005/8/layout/hierarchy1"/>
    <dgm:cxn modelId="{1DAF703B-E6FE-4988-92DF-599DA35FF121}" type="presParOf" srcId="{E6CBBAF9-433A-44BB-ACD8-D88C8CABDC34}" destId="{23D49E93-8E64-4C8F-B348-099CE49A351C}" srcOrd="1" destOrd="0" presId="urn:microsoft.com/office/officeart/2005/8/layout/hierarchy1"/>
    <dgm:cxn modelId="{6C4C2FC2-51A7-4679-A6D2-5DC29AA5CA1D}" type="presParOf" srcId="{08426730-B97C-4013-8BE1-F9F9F06BA931}" destId="{2EC936F6-B10A-4008-A85D-66B5B0F7DDA8}" srcOrd="2" destOrd="0" presId="urn:microsoft.com/office/officeart/2005/8/layout/hierarchy1"/>
    <dgm:cxn modelId="{25040AB2-2E6F-4764-B5EC-532D439C0A2A}" type="presParOf" srcId="{2EC936F6-B10A-4008-A85D-66B5B0F7DDA8}" destId="{8F33157B-3BB4-4C5B-A6EE-A955BD1A0C0A}" srcOrd="0" destOrd="0" presId="urn:microsoft.com/office/officeart/2005/8/layout/hierarchy1"/>
    <dgm:cxn modelId="{3F15B478-4645-4E04-AD4B-CEAE1CA61F89}" type="presParOf" srcId="{8F33157B-3BB4-4C5B-A6EE-A955BD1A0C0A}" destId="{7AABBC94-1F0F-4607-82B1-F5985EF547DB}" srcOrd="0" destOrd="0" presId="urn:microsoft.com/office/officeart/2005/8/layout/hierarchy1"/>
    <dgm:cxn modelId="{037E1F0B-6DF8-4E01-88F0-AAACC15AA85A}" type="presParOf" srcId="{8F33157B-3BB4-4C5B-A6EE-A955BD1A0C0A}" destId="{56478FBB-9CEE-4926-9236-99D15B05D74B}" srcOrd="1" destOrd="0" presId="urn:microsoft.com/office/officeart/2005/8/layout/hierarchy1"/>
    <dgm:cxn modelId="{AE6A9C6F-34DF-4984-9AB1-B226A64467FE}" type="presParOf" srcId="{2EC936F6-B10A-4008-A85D-66B5B0F7DDA8}" destId="{7AB7A1FE-769D-435E-824E-41F83B900E7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C5E471-9C9D-4BE7-AC3A-0537950B2CCA}" type="doc">
      <dgm:prSet loTypeId="urn:microsoft.com/office/officeart/2005/8/layout/hierarchy1" loCatId="hierarchy" qsTypeId="urn:microsoft.com/office/officeart/2005/8/quickstyle/simple1" qsCatId="simple" csTypeId="urn:microsoft.com/office/officeart/2005/8/colors/accent3_3" csCatId="accent3"/>
      <dgm:spPr/>
      <dgm:t>
        <a:bodyPr/>
        <a:lstStyle/>
        <a:p>
          <a:endParaRPr lang="en-US"/>
        </a:p>
      </dgm:t>
    </dgm:pt>
    <dgm:pt modelId="{2B1CAD43-54EC-448E-ADB4-D806DF5DD707}">
      <dgm:prSet/>
      <dgm:spPr/>
      <dgm:t>
        <a:bodyPr/>
        <a:lstStyle/>
        <a:p>
          <a:r>
            <a:rPr lang="es-ES"/>
            <a:t>Actualizaciones de Alexa debido a fase beta (añadir español)</a:t>
          </a:r>
          <a:endParaRPr lang="en-US"/>
        </a:p>
      </dgm:t>
    </dgm:pt>
    <dgm:pt modelId="{9D2206FE-DE4C-4B89-84D5-8CFA92A3CACC}" type="parTrans" cxnId="{622BD552-8CDE-4E71-B577-9EE080C6BAAB}">
      <dgm:prSet/>
      <dgm:spPr/>
      <dgm:t>
        <a:bodyPr/>
        <a:lstStyle/>
        <a:p>
          <a:endParaRPr lang="en-US"/>
        </a:p>
      </dgm:t>
    </dgm:pt>
    <dgm:pt modelId="{2FDA8E71-70C6-418B-9176-0F19F3320441}" type="sibTrans" cxnId="{622BD552-8CDE-4E71-B577-9EE080C6BAAB}">
      <dgm:prSet/>
      <dgm:spPr/>
      <dgm:t>
        <a:bodyPr/>
        <a:lstStyle/>
        <a:p>
          <a:endParaRPr lang="en-US"/>
        </a:p>
      </dgm:t>
    </dgm:pt>
    <dgm:pt modelId="{6140B81A-3FDB-4A0A-9F14-6FD400B4F529}">
      <dgm:prSet/>
      <dgm:spPr/>
      <dgm:t>
        <a:bodyPr/>
        <a:lstStyle/>
        <a:p>
          <a:r>
            <a:rPr lang="es-ES"/>
            <a:t>Mejorar diseño estético de la personalización y de los espacio</a:t>
          </a:r>
          <a:endParaRPr lang="en-US"/>
        </a:p>
      </dgm:t>
    </dgm:pt>
    <dgm:pt modelId="{B31272A2-0F1C-4D67-8A26-45C967B8D0B5}" type="parTrans" cxnId="{A3CCE791-5CBF-4721-9A90-D62BFD44B18B}">
      <dgm:prSet/>
      <dgm:spPr/>
      <dgm:t>
        <a:bodyPr/>
        <a:lstStyle/>
        <a:p>
          <a:endParaRPr lang="en-US"/>
        </a:p>
      </dgm:t>
    </dgm:pt>
    <dgm:pt modelId="{7AC53B1D-26FE-4052-BAC9-B1E5E84EFCBD}" type="sibTrans" cxnId="{A3CCE791-5CBF-4721-9A90-D62BFD44B18B}">
      <dgm:prSet/>
      <dgm:spPr/>
      <dgm:t>
        <a:bodyPr/>
        <a:lstStyle/>
        <a:p>
          <a:endParaRPr lang="en-US"/>
        </a:p>
      </dgm:t>
    </dgm:pt>
    <dgm:pt modelId="{7949A45A-EB1F-4450-901E-265D46243541}">
      <dgm:prSet/>
      <dgm:spPr/>
      <dgm:t>
        <a:bodyPr/>
        <a:lstStyle/>
        <a:p>
          <a:r>
            <a:rPr lang="es-ES"/>
            <a:t>Añadir variedad de elementos mostrados en los espacios</a:t>
          </a:r>
          <a:endParaRPr lang="en-US"/>
        </a:p>
      </dgm:t>
    </dgm:pt>
    <dgm:pt modelId="{1A86A35A-F67D-4D43-90E5-920D8082A370}" type="parTrans" cxnId="{BEDFDF81-695A-4FA6-A42D-B8BF4CE63C5D}">
      <dgm:prSet/>
      <dgm:spPr/>
      <dgm:t>
        <a:bodyPr/>
        <a:lstStyle/>
        <a:p>
          <a:endParaRPr lang="en-US"/>
        </a:p>
      </dgm:t>
    </dgm:pt>
    <dgm:pt modelId="{D00665CA-DB40-4793-A81C-FBB0EC97E86B}" type="sibTrans" cxnId="{BEDFDF81-695A-4FA6-A42D-B8BF4CE63C5D}">
      <dgm:prSet/>
      <dgm:spPr/>
      <dgm:t>
        <a:bodyPr/>
        <a:lstStyle/>
        <a:p>
          <a:endParaRPr lang="en-US"/>
        </a:p>
      </dgm:t>
    </dgm:pt>
    <dgm:pt modelId="{4E7D94A7-AB78-4C9F-B3FC-CED767950CA3}">
      <dgm:prSet/>
      <dgm:spPr/>
      <dgm:t>
        <a:bodyPr/>
        <a:lstStyle/>
        <a:p>
          <a:r>
            <a:rPr lang="es-ES"/>
            <a:t>Reconocimiento facial</a:t>
          </a:r>
          <a:endParaRPr lang="en-US"/>
        </a:p>
      </dgm:t>
    </dgm:pt>
    <dgm:pt modelId="{D19F30E4-CC58-4521-9C1E-5D317DA1BBBB}" type="parTrans" cxnId="{BC7AAFF8-F51C-4E50-9935-8F5509182188}">
      <dgm:prSet/>
      <dgm:spPr/>
      <dgm:t>
        <a:bodyPr/>
        <a:lstStyle/>
        <a:p>
          <a:endParaRPr lang="en-US"/>
        </a:p>
      </dgm:t>
    </dgm:pt>
    <dgm:pt modelId="{5AEC5D69-32F5-4690-B6EC-7B666EF6AF53}" type="sibTrans" cxnId="{BC7AAFF8-F51C-4E50-9935-8F5509182188}">
      <dgm:prSet/>
      <dgm:spPr/>
      <dgm:t>
        <a:bodyPr/>
        <a:lstStyle/>
        <a:p>
          <a:endParaRPr lang="en-US"/>
        </a:p>
      </dgm:t>
    </dgm:pt>
    <dgm:pt modelId="{92DA7A57-DEAF-4803-801F-274E77B34EEA}" type="pres">
      <dgm:prSet presAssocID="{6DC5E471-9C9D-4BE7-AC3A-0537950B2C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C463B5B-7B23-41E3-A67A-B12FC22A9A41}" type="pres">
      <dgm:prSet presAssocID="{2B1CAD43-54EC-448E-ADB4-D806DF5DD707}" presName="hierRoot1" presStyleCnt="0"/>
      <dgm:spPr/>
    </dgm:pt>
    <dgm:pt modelId="{3557C182-1AE0-4E8C-A597-AE90A45E933F}" type="pres">
      <dgm:prSet presAssocID="{2B1CAD43-54EC-448E-ADB4-D806DF5DD707}" presName="composite" presStyleCnt="0"/>
      <dgm:spPr/>
    </dgm:pt>
    <dgm:pt modelId="{E3EEAA50-1E9E-4F64-858D-CB0AE914C951}" type="pres">
      <dgm:prSet presAssocID="{2B1CAD43-54EC-448E-ADB4-D806DF5DD707}" presName="background" presStyleLbl="node0" presStyleIdx="0" presStyleCnt="4"/>
      <dgm:spPr/>
    </dgm:pt>
    <dgm:pt modelId="{A20E1682-E083-4DE9-9EC9-12A3B217E149}" type="pres">
      <dgm:prSet presAssocID="{2B1CAD43-54EC-448E-ADB4-D806DF5DD707}" presName="text" presStyleLbl="fgAcc0" presStyleIdx="0" presStyleCnt="4">
        <dgm:presLayoutVars>
          <dgm:chPref val="3"/>
        </dgm:presLayoutVars>
      </dgm:prSet>
      <dgm:spPr/>
    </dgm:pt>
    <dgm:pt modelId="{E93950C4-3ED2-4595-9014-3A915C3349CE}" type="pres">
      <dgm:prSet presAssocID="{2B1CAD43-54EC-448E-ADB4-D806DF5DD707}" presName="hierChild2" presStyleCnt="0"/>
      <dgm:spPr/>
    </dgm:pt>
    <dgm:pt modelId="{A0233F27-4CB7-42EE-B888-955AACD4E605}" type="pres">
      <dgm:prSet presAssocID="{6140B81A-3FDB-4A0A-9F14-6FD400B4F529}" presName="hierRoot1" presStyleCnt="0"/>
      <dgm:spPr/>
    </dgm:pt>
    <dgm:pt modelId="{A0098BBA-2883-4EFA-AF77-5883D4C4018E}" type="pres">
      <dgm:prSet presAssocID="{6140B81A-3FDB-4A0A-9F14-6FD400B4F529}" presName="composite" presStyleCnt="0"/>
      <dgm:spPr/>
    </dgm:pt>
    <dgm:pt modelId="{3BEE0569-965E-4449-9D56-B52CAC1E82EE}" type="pres">
      <dgm:prSet presAssocID="{6140B81A-3FDB-4A0A-9F14-6FD400B4F529}" presName="background" presStyleLbl="node0" presStyleIdx="1" presStyleCnt="4"/>
      <dgm:spPr/>
    </dgm:pt>
    <dgm:pt modelId="{515B475F-1113-4CAA-85EF-C3403A52E265}" type="pres">
      <dgm:prSet presAssocID="{6140B81A-3FDB-4A0A-9F14-6FD400B4F529}" presName="text" presStyleLbl="fgAcc0" presStyleIdx="1" presStyleCnt="4">
        <dgm:presLayoutVars>
          <dgm:chPref val="3"/>
        </dgm:presLayoutVars>
      </dgm:prSet>
      <dgm:spPr/>
    </dgm:pt>
    <dgm:pt modelId="{412AE5F6-CD84-49C9-9C5C-D1D8E29381CE}" type="pres">
      <dgm:prSet presAssocID="{6140B81A-3FDB-4A0A-9F14-6FD400B4F529}" presName="hierChild2" presStyleCnt="0"/>
      <dgm:spPr/>
    </dgm:pt>
    <dgm:pt modelId="{E1BBFB84-436E-4D87-BA48-A9966DE24F6E}" type="pres">
      <dgm:prSet presAssocID="{7949A45A-EB1F-4450-901E-265D46243541}" presName="hierRoot1" presStyleCnt="0"/>
      <dgm:spPr/>
    </dgm:pt>
    <dgm:pt modelId="{656C756E-2005-4E53-84F5-F7DE316FD01A}" type="pres">
      <dgm:prSet presAssocID="{7949A45A-EB1F-4450-901E-265D46243541}" presName="composite" presStyleCnt="0"/>
      <dgm:spPr/>
    </dgm:pt>
    <dgm:pt modelId="{628CA759-BD66-45DD-B3C1-234CF704028C}" type="pres">
      <dgm:prSet presAssocID="{7949A45A-EB1F-4450-901E-265D46243541}" presName="background" presStyleLbl="node0" presStyleIdx="2" presStyleCnt="4"/>
      <dgm:spPr/>
    </dgm:pt>
    <dgm:pt modelId="{BC68474E-C821-46BE-8FA1-CF11A5259580}" type="pres">
      <dgm:prSet presAssocID="{7949A45A-EB1F-4450-901E-265D46243541}" presName="text" presStyleLbl="fgAcc0" presStyleIdx="2" presStyleCnt="4">
        <dgm:presLayoutVars>
          <dgm:chPref val="3"/>
        </dgm:presLayoutVars>
      </dgm:prSet>
      <dgm:spPr/>
    </dgm:pt>
    <dgm:pt modelId="{AFFDEDA5-E9C1-445C-AE9E-9412DDEE4C02}" type="pres">
      <dgm:prSet presAssocID="{7949A45A-EB1F-4450-901E-265D46243541}" presName="hierChild2" presStyleCnt="0"/>
      <dgm:spPr/>
    </dgm:pt>
    <dgm:pt modelId="{D8C4CE3D-3881-4BC6-A0BA-4FCA731F38AA}" type="pres">
      <dgm:prSet presAssocID="{4E7D94A7-AB78-4C9F-B3FC-CED767950CA3}" presName="hierRoot1" presStyleCnt="0"/>
      <dgm:spPr/>
    </dgm:pt>
    <dgm:pt modelId="{6F54DC76-4768-4501-A62E-A31460AB6E3A}" type="pres">
      <dgm:prSet presAssocID="{4E7D94A7-AB78-4C9F-B3FC-CED767950CA3}" presName="composite" presStyleCnt="0"/>
      <dgm:spPr/>
    </dgm:pt>
    <dgm:pt modelId="{EDD57829-FC8A-4CA5-8DC8-802033F744FC}" type="pres">
      <dgm:prSet presAssocID="{4E7D94A7-AB78-4C9F-B3FC-CED767950CA3}" presName="background" presStyleLbl="node0" presStyleIdx="3" presStyleCnt="4"/>
      <dgm:spPr/>
    </dgm:pt>
    <dgm:pt modelId="{A7CC52CA-2338-43E2-AFD0-FF5A30784FD1}" type="pres">
      <dgm:prSet presAssocID="{4E7D94A7-AB78-4C9F-B3FC-CED767950CA3}" presName="text" presStyleLbl="fgAcc0" presStyleIdx="3" presStyleCnt="4">
        <dgm:presLayoutVars>
          <dgm:chPref val="3"/>
        </dgm:presLayoutVars>
      </dgm:prSet>
      <dgm:spPr/>
    </dgm:pt>
    <dgm:pt modelId="{9D4878EB-2D1B-48BA-A70C-3BE80EC50776}" type="pres">
      <dgm:prSet presAssocID="{4E7D94A7-AB78-4C9F-B3FC-CED767950CA3}" presName="hierChild2" presStyleCnt="0"/>
      <dgm:spPr/>
    </dgm:pt>
  </dgm:ptLst>
  <dgm:cxnLst>
    <dgm:cxn modelId="{1B4E3564-EE9F-4D45-BC28-AA2912DA1E86}" type="presOf" srcId="{7949A45A-EB1F-4450-901E-265D46243541}" destId="{BC68474E-C821-46BE-8FA1-CF11A5259580}" srcOrd="0" destOrd="0" presId="urn:microsoft.com/office/officeart/2005/8/layout/hierarchy1"/>
    <dgm:cxn modelId="{E5510451-7BA5-4F5D-9958-C257BB50F859}" type="presOf" srcId="{6DC5E471-9C9D-4BE7-AC3A-0537950B2CCA}" destId="{92DA7A57-DEAF-4803-801F-274E77B34EEA}" srcOrd="0" destOrd="0" presId="urn:microsoft.com/office/officeart/2005/8/layout/hierarchy1"/>
    <dgm:cxn modelId="{622BD552-8CDE-4E71-B577-9EE080C6BAAB}" srcId="{6DC5E471-9C9D-4BE7-AC3A-0537950B2CCA}" destId="{2B1CAD43-54EC-448E-ADB4-D806DF5DD707}" srcOrd="0" destOrd="0" parTransId="{9D2206FE-DE4C-4B89-84D5-8CFA92A3CACC}" sibTransId="{2FDA8E71-70C6-418B-9176-0F19F3320441}"/>
    <dgm:cxn modelId="{BEDFDF81-695A-4FA6-A42D-B8BF4CE63C5D}" srcId="{6DC5E471-9C9D-4BE7-AC3A-0537950B2CCA}" destId="{7949A45A-EB1F-4450-901E-265D46243541}" srcOrd="2" destOrd="0" parTransId="{1A86A35A-F67D-4D43-90E5-920D8082A370}" sibTransId="{D00665CA-DB40-4793-A81C-FBB0EC97E86B}"/>
    <dgm:cxn modelId="{A3CCE791-5CBF-4721-9A90-D62BFD44B18B}" srcId="{6DC5E471-9C9D-4BE7-AC3A-0537950B2CCA}" destId="{6140B81A-3FDB-4A0A-9F14-6FD400B4F529}" srcOrd="1" destOrd="0" parTransId="{B31272A2-0F1C-4D67-8A26-45C967B8D0B5}" sibTransId="{7AC53B1D-26FE-4052-BAC9-B1E5E84EFCBD}"/>
    <dgm:cxn modelId="{4396909F-A054-4C28-AFE7-384FF4D6F6D5}" type="presOf" srcId="{2B1CAD43-54EC-448E-ADB4-D806DF5DD707}" destId="{A20E1682-E083-4DE9-9EC9-12A3B217E149}" srcOrd="0" destOrd="0" presId="urn:microsoft.com/office/officeart/2005/8/layout/hierarchy1"/>
    <dgm:cxn modelId="{E36270B2-1DE0-47BC-BE67-97658064AF8D}" type="presOf" srcId="{6140B81A-3FDB-4A0A-9F14-6FD400B4F529}" destId="{515B475F-1113-4CAA-85EF-C3403A52E265}" srcOrd="0" destOrd="0" presId="urn:microsoft.com/office/officeart/2005/8/layout/hierarchy1"/>
    <dgm:cxn modelId="{E2E42BE6-F073-4BA3-969D-2CEEF697A5CF}" type="presOf" srcId="{4E7D94A7-AB78-4C9F-B3FC-CED767950CA3}" destId="{A7CC52CA-2338-43E2-AFD0-FF5A30784FD1}" srcOrd="0" destOrd="0" presId="urn:microsoft.com/office/officeart/2005/8/layout/hierarchy1"/>
    <dgm:cxn modelId="{BC7AAFF8-F51C-4E50-9935-8F5509182188}" srcId="{6DC5E471-9C9D-4BE7-AC3A-0537950B2CCA}" destId="{4E7D94A7-AB78-4C9F-B3FC-CED767950CA3}" srcOrd="3" destOrd="0" parTransId="{D19F30E4-CC58-4521-9C1E-5D317DA1BBBB}" sibTransId="{5AEC5D69-32F5-4690-B6EC-7B666EF6AF53}"/>
    <dgm:cxn modelId="{EC1ED168-CD15-4D4D-97EB-167BD2E13D0B}" type="presParOf" srcId="{92DA7A57-DEAF-4803-801F-274E77B34EEA}" destId="{FC463B5B-7B23-41E3-A67A-B12FC22A9A41}" srcOrd="0" destOrd="0" presId="urn:microsoft.com/office/officeart/2005/8/layout/hierarchy1"/>
    <dgm:cxn modelId="{D12384B9-B30A-4295-9E45-B73411A3705C}" type="presParOf" srcId="{FC463B5B-7B23-41E3-A67A-B12FC22A9A41}" destId="{3557C182-1AE0-4E8C-A597-AE90A45E933F}" srcOrd="0" destOrd="0" presId="urn:microsoft.com/office/officeart/2005/8/layout/hierarchy1"/>
    <dgm:cxn modelId="{E4047821-A776-4F36-BAEF-4C72F4A0729E}" type="presParOf" srcId="{3557C182-1AE0-4E8C-A597-AE90A45E933F}" destId="{E3EEAA50-1E9E-4F64-858D-CB0AE914C951}" srcOrd="0" destOrd="0" presId="urn:microsoft.com/office/officeart/2005/8/layout/hierarchy1"/>
    <dgm:cxn modelId="{A5CE3164-21BD-45F3-A310-369F45C60888}" type="presParOf" srcId="{3557C182-1AE0-4E8C-A597-AE90A45E933F}" destId="{A20E1682-E083-4DE9-9EC9-12A3B217E149}" srcOrd="1" destOrd="0" presId="urn:microsoft.com/office/officeart/2005/8/layout/hierarchy1"/>
    <dgm:cxn modelId="{E783DCC9-3BC7-4678-9567-AEA1AB375EB7}" type="presParOf" srcId="{FC463B5B-7B23-41E3-A67A-B12FC22A9A41}" destId="{E93950C4-3ED2-4595-9014-3A915C3349CE}" srcOrd="1" destOrd="0" presId="urn:microsoft.com/office/officeart/2005/8/layout/hierarchy1"/>
    <dgm:cxn modelId="{39A64457-BF48-4701-93C6-817087CEA442}" type="presParOf" srcId="{92DA7A57-DEAF-4803-801F-274E77B34EEA}" destId="{A0233F27-4CB7-42EE-B888-955AACD4E605}" srcOrd="1" destOrd="0" presId="urn:microsoft.com/office/officeart/2005/8/layout/hierarchy1"/>
    <dgm:cxn modelId="{0E147094-56E1-4031-AFA3-6F08CC0CDF3C}" type="presParOf" srcId="{A0233F27-4CB7-42EE-B888-955AACD4E605}" destId="{A0098BBA-2883-4EFA-AF77-5883D4C4018E}" srcOrd="0" destOrd="0" presId="urn:microsoft.com/office/officeart/2005/8/layout/hierarchy1"/>
    <dgm:cxn modelId="{5527F5B2-C5A6-4FD0-BEF7-3128C5EE41C2}" type="presParOf" srcId="{A0098BBA-2883-4EFA-AF77-5883D4C4018E}" destId="{3BEE0569-965E-4449-9D56-B52CAC1E82EE}" srcOrd="0" destOrd="0" presId="urn:microsoft.com/office/officeart/2005/8/layout/hierarchy1"/>
    <dgm:cxn modelId="{473A8AEE-9C2F-491C-BE82-9664C6765B3D}" type="presParOf" srcId="{A0098BBA-2883-4EFA-AF77-5883D4C4018E}" destId="{515B475F-1113-4CAA-85EF-C3403A52E265}" srcOrd="1" destOrd="0" presId="urn:microsoft.com/office/officeart/2005/8/layout/hierarchy1"/>
    <dgm:cxn modelId="{E7C520DD-70F6-4DC2-B427-6BF1E878ADC7}" type="presParOf" srcId="{A0233F27-4CB7-42EE-B888-955AACD4E605}" destId="{412AE5F6-CD84-49C9-9C5C-D1D8E29381CE}" srcOrd="1" destOrd="0" presId="urn:microsoft.com/office/officeart/2005/8/layout/hierarchy1"/>
    <dgm:cxn modelId="{64D74A37-AECF-4D36-A373-DF7F46005FE5}" type="presParOf" srcId="{92DA7A57-DEAF-4803-801F-274E77B34EEA}" destId="{E1BBFB84-436E-4D87-BA48-A9966DE24F6E}" srcOrd="2" destOrd="0" presId="urn:microsoft.com/office/officeart/2005/8/layout/hierarchy1"/>
    <dgm:cxn modelId="{89CD33F4-E985-47BE-B783-5273B3942D97}" type="presParOf" srcId="{E1BBFB84-436E-4D87-BA48-A9966DE24F6E}" destId="{656C756E-2005-4E53-84F5-F7DE316FD01A}" srcOrd="0" destOrd="0" presId="urn:microsoft.com/office/officeart/2005/8/layout/hierarchy1"/>
    <dgm:cxn modelId="{22A7C4BB-E4E0-4267-BFDD-08E03DBD275B}" type="presParOf" srcId="{656C756E-2005-4E53-84F5-F7DE316FD01A}" destId="{628CA759-BD66-45DD-B3C1-234CF704028C}" srcOrd="0" destOrd="0" presId="urn:microsoft.com/office/officeart/2005/8/layout/hierarchy1"/>
    <dgm:cxn modelId="{25C30888-5A56-4D35-95C8-F1236AF3870E}" type="presParOf" srcId="{656C756E-2005-4E53-84F5-F7DE316FD01A}" destId="{BC68474E-C821-46BE-8FA1-CF11A5259580}" srcOrd="1" destOrd="0" presId="urn:microsoft.com/office/officeart/2005/8/layout/hierarchy1"/>
    <dgm:cxn modelId="{F7504B8E-4306-4E6D-8252-C006609E88AE}" type="presParOf" srcId="{E1BBFB84-436E-4D87-BA48-A9966DE24F6E}" destId="{AFFDEDA5-E9C1-445C-AE9E-9412DDEE4C02}" srcOrd="1" destOrd="0" presId="urn:microsoft.com/office/officeart/2005/8/layout/hierarchy1"/>
    <dgm:cxn modelId="{56E3AFCE-A5B2-4C2A-BF7F-8B438605B4DF}" type="presParOf" srcId="{92DA7A57-DEAF-4803-801F-274E77B34EEA}" destId="{D8C4CE3D-3881-4BC6-A0BA-4FCA731F38AA}" srcOrd="3" destOrd="0" presId="urn:microsoft.com/office/officeart/2005/8/layout/hierarchy1"/>
    <dgm:cxn modelId="{86584A54-6BBB-4BE6-95F9-DEA2A45F6A1E}" type="presParOf" srcId="{D8C4CE3D-3881-4BC6-A0BA-4FCA731F38AA}" destId="{6F54DC76-4768-4501-A62E-A31460AB6E3A}" srcOrd="0" destOrd="0" presId="urn:microsoft.com/office/officeart/2005/8/layout/hierarchy1"/>
    <dgm:cxn modelId="{D78135BE-AC78-49C8-883A-DC07E4AAE2FE}" type="presParOf" srcId="{6F54DC76-4768-4501-A62E-A31460AB6E3A}" destId="{EDD57829-FC8A-4CA5-8DC8-802033F744FC}" srcOrd="0" destOrd="0" presId="urn:microsoft.com/office/officeart/2005/8/layout/hierarchy1"/>
    <dgm:cxn modelId="{1D7A71D4-5FB3-412F-8E41-26C967287241}" type="presParOf" srcId="{6F54DC76-4768-4501-A62E-A31460AB6E3A}" destId="{A7CC52CA-2338-43E2-AFD0-FF5A30784FD1}" srcOrd="1" destOrd="0" presId="urn:microsoft.com/office/officeart/2005/8/layout/hierarchy1"/>
    <dgm:cxn modelId="{271EB0FC-E174-4D4D-B2A8-1FAFAAA9E52B}" type="presParOf" srcId="{D8C4CE3D-3881-4BC6-A0BA-4FCA731F38AA}" destId="{9D4878EB-2D1B-48BA-A70C-3BE80EC507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ADFC2-5DDA-4B32-88B4-3853F0EEED2A}">
      <dsp:nvSpPr>
        <dsp:cNvPr id="0" name=""/>
        <dsp:cNvSpPr/>
      </dsp:nvSpPr>
      <dsp:spPr>
        <a:xfrm>
          <a:off x="845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Espejo inteligente que interactúa y muestra información al usuario.</a:t>
          </a:r>
        </a:p>
      </dsp:txBody>
      <dsp:txXfrm>
        <a:off x="845" y="1445895"/>
        <a:ext cx="3423641" cy="2168842"/>
      </dsp:txXfrm>
    </dsp:sp>
    <dsp:sp modelId="{383A2435-1D62-48BF-9C10-CCFF4019954E}">
      <dsp:nvSpPr>
        <dsp:cNvPr id="0" name=""/>
        <dsp:cNvSpPr/>
      </dsp:nvSpPr>
      <dsp:spPr>
        <a:xfrm>
          <a:off x="845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45" y="0"/>
        <a:ext cx="3423641" cy="1445895"/>
      </dsp:txXfrm>
    </dsp:sp>
    <dsp:sp modelId="{3331F818-656C-4600-989E-A11B16CFB8EA}">
      <dsp:nvSpPr>
        <dsp:cNvPr id="0" name=""/>
        <dsp:cNvSpPr/>
      </dsp:nvSpPr>
      <dsp:spPr>
        <a:xfrm>
          <a:off x="3698378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El espejo se activa cuando detecta a un usuario cerca.</a:t>
          </a:r>
        </a:p>
      </dsp:txBody>
      <dsp:txXfrm>
        <a:off x="3698378" y="1445895"/>
        <a:ext cx="3423641" cy="2168842"/>
      </dsp:txXfrm>
    </dsp:sp>
    <dsp:sp modelId="{0739EFD6-67D1-404A-881B-9B905CEBD222}">
      <dsp:nvSpPr>
        <dsp:cNvPr id="0" name=""/>
        <dsp:cNvSpPr/>
      </dsp:nvSpPr>
      <dsp:spPr>
        <a:xfrm>
          <a:off x="3698378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698378" y="0"/>
        <a:ext cx="3423641" cy="1445895"/>
      </dsp:txXfrm>
    </dsp:sp>
    <dsp:sp modelId="{B172A3DE-149D-4C15-A946-23DC86DD703E}">
      <dsp:nvSpPr>
        <dsp:cNvPr id="0" name=""/>
        <dsp:cNvSpPr/>
      </dsp:nvSpPr>
      <dsp:spPr>
        <a:xfrm>
          <a:off x="7395911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 mostrará información básica como puede ser tiempo, fecha y calendario.</a:t>
          </a:r>
        </a:p>
      </dsp:txBody>
      <dsp:txXfrm>
        <a:off x="7395911" y="1445895"/>
        <a:ext cx="3423641" cy="2168842"/>
      </dsp:txXfrm>
    </dsp:sp>
    <dsp:sp modelId="{E55682B5-9871-45F4-992D-8E6938BEBE13}">
      <dsp:nvSpPr>
        <dsp:cNvPr id="0" name=""/>
        <dsp:cNvSpPr/>
      </dsp:nvSpPr>
      <dsp:spPr>
        <a:xfrm>
          <a:off x="7395911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395911" y="0"/>
        <a:ext cx="3423641" cy="1445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78622F-3EE0-4F7E-84EF-4844CA6177D7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FB4A55-50F0-436E-A846-A503C6CDE6E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Integración de un asistente de voz.</a:t>
          </a:r>
          <a:endParaRPr lang="en-US" sz="2100" kern="1200"/>
        </a:p>
      </dsp:txBody>
      <dsp:txXfrm>
        <a:off x="296755" y="1250290"/>
        <a:ext cx="2179215" cy="1353071"/>
      </dsp:txXfrm>
    </dsp:sp>
    <dsp:sp modelId="{E2258172-305A-4679-B147-D5BC635D7D68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342D20-06CC-41AD-A7D1-FEC98B1CD432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Uso de tarjetas RFID para identificar usuarios.</a:t>
          </a:r>
          <a:endParaRPr lang="en-US" sz="2100" kern="1200"/>
        </a:p>
      </dsp:txBody>
      <dsp:txXfrm>
        <a:off x="3063142" y="1250290"/>
        <a:ext cx="2179215" cy="1353071"/>
      </dsp:txXfrm>
    </dsp:sp>
    <dsp:sp modelId="{838460CB-19AF-4AAB-95C4-2DD72A9FA64A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D5C9AC-1E58-47C6-AC92-26EDB7A44C4D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Utilización de un espacio común y personal.</a:t>
          </a:r>
          <a:endParaRPr lang="en-US" sz="2100" kern="1200"/>
        </a:p>
      </dsp:txBody>
      <dsp:txXfrm>
        <a:off x="5829530" y="1250290"/>
        <a:ext cx="2179215" cy="1353071"/>
      </dsp:txXfrm>
    </dsp:sp>
    <dsp:sp modelId="{901EA193-0E5B-4A53-BF6F-E3C15B5E7F8D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F5DFEA-4364-4892-8738-75E3ECEEC334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Personalización del espacio personal.</a:t>
          </a:r>
          <a:endParaRPr lang="en-US" sz="2100" kern="1200"/>
        </a:p>
      </dsp:txBody>
      <dsp:txXfrm>
        <a:off x="8595917" y="1250290"/>
        <a:ext cx="2179215" cy="1353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FA5DE-615A-476E-A3F2-90B6A75B6C3A}">
      <dsp:nvSpPr>
        <dsp:cNvPr id="0" name=""/>
        <dsp:cNvSpPr/>
      </dsp:nvSpPr>
      <dsp:spPr>
        <a:xfrm>
          <a:off x="0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5519BA-724F-433B-BD62-F22967E745EA}">
      <dsp:nvSpPr>
        <dsp:cNvPr id="0" name=""/>
        <dsp:cNvSpPr/>
      </dsp:nvSpPr>
      <dsp:spPr>
        <a:xfrm>
          <a:off x="338137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Trabajar en equipo, debido a las dificultades de traslado del espejo.</a:t>
          </a:r>
          <a:endParaRPr lang="en-US" sz="2300" kern="1200"/>
        </a:p>
      </dsp:txBody>
      <dsp:txXfrm>
        <a:off x="394737" y="1058356"/>
        <a:ext cx="2930037" cy="1819255"/>
      </dsp:txXfrm>
    </dsp:sp>
    <dsp:sp modelId="{C7406566-264B-4E9B-A010-491C433E83E6}">
      <dsp:nvSpPr>
        <dsp:cNvPr id="0" name=""/>
        <dsp:cNvSpPr/>
      </dsp:nvSpPr>
      <dsp:spPr>
        <a:xfrm>
          <a:off x="3719512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536BF7-C566-41BF-BB70-1316CE1F3654}">
      <dsp:nvSpPr>
        <dsp:cNvPr id="0" name=""/>
        <dsp:cNvSpPr/>
      </dsp:nvSpPr>
      <dsp:spPr>
        <a:xfrm>
          <a:off x="4057649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Instalación de asistente de voz</a:t>
          </a:r>
          <a:endParaRPr lang="en-US" sz="2300" kern="1200"/>
        </a:p>
      </dsp:txBody>
      <dsp:txXfrm>
        <a:off x="4114249" y="1058356"/>
        <a:ext cx="2930037" cy="1819255"/>
      </dsp:txXfrm>
    </dsp:sp>
    <dsp:sp modelId="{7AABBC94-1F0F-4607-82B1-F5985EF547DB}">
      <dsp:nvSpPr>
        <dsp:cNvPr id="0" name=""/>
        <dsp:cNvSpPr/>
      </dsp:nvSpPr>
      <dsp:spPr>
        <a:xfrm>
          <a:off x="7439024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478FBB-9CEE-4926-9236-99D15B05D74B}">
      <dsp:nvSpPr>
        <dsp:cNvPr id="0" name=""/>
        <dsp:cNvSpPr/>
      </dsp:nvSpPr>
      <dsp:spPr>
        <a:xfrm>
          <a:off x="7777161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/>
            <a:t>Activar el SPI para el funcionamiento de tarjetas RFID.</a:t>
          </a:r>
          <a:endParaRPr lang="en-US" sz="2300" kern="1200" dirty="0"/>
        </a:p>
      </dsp:txBody>
      <dsp:txXfrm>
        <a:off x="7833761" y="1058356"/>
        <a:ext cx="2930037" cy="18192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AA50-1E9E-4F64-858D-CB0AE914C951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0E1682-E083-4DE9-9EC9-12A3B217E14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Actualizaciones de Alexa debido a fase beta (añadir español)</a:t>
          </a:r>
          <a:endParaRPr lang="en-US" sz="1900" kern="1200"/>
        </a:p>
      </dsp:txBody>
      <dsp:txXfrm>
        <a:off x="296755" y="1250290"/>
        <a:ext cx="2179215" cy="1353071"/>
      </dsp:txXfrm>
    </dsp:sp>
    <dsp:sp modelId="{3BEE0569-965E-4449-9D56-B52CAC1E82EE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B475F-1113-4CAA-85EF-C3403A52E265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Mejorar diseño estético de la personalización y de los espacio</a:t>
          </a:r>
          <a:endParaRPr lang="en-US" sz="1900" kern="1200"/>
        </a:p>
      </dsp:txBody>
      <dsp:txXfrm>
        <a:off x="3063142" y="1250290"/>
        <a:ext cx="2179215" cy="1353071"/>
      </dsp:txXfrm>
    </dsp:sp>
    <dsp:sp modelId="{628CA759-BD66-45DD-B3C1-234CF704028C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68474E-C821-46BE-8FA1-CF11A5259580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Añadir variedad de elementos mostrados en los espacios</a:t>
          </a:r>
          <a:endParaRPr lang="en-US" sz="1900" kern="1200"/>
        </a:p>
      </dsp:txBody>
      <dsp:txXfrm>
        <a:off x="5829530" y="1250290"/>
        <a:ext cx="2179215" cy="1353071"/>
      </dsp:txXfrm>
    </dsp:sp>
    <dsp:sp modelId="{EDD57829-FC8A-4CA5-8DC8-802033F744FC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CC52CA-2338-43E2-AFD0-FF5A30784FD1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Reconocimiento facial</a:t>
          </a:r>
          <a:endParaRPr lang="en-US" sz="1900" kern="1200"/>
        </a:p>
      </dsp:txBody>
      <dsp:txXfrm>
        <a:off x="8595917" y="1250290"/>
        <a:ext cx="2179215" cy="1353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08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1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6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4124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970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882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605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0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025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541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788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37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7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38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631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EE0C3-C4AE-431B-9985-A091B6EEF8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2457795"/>
            <a:ext cx="5304703" cy="971205"/>
          </a:xfrm>
        </p:spPr>
        <p:txBody>
          <a:bodyPr/>
          <a:lstStyle/>
          <a:p>
            <a:r>
              <a:rPr lang="es-ES" dirty="0"/>
              <a:t>Magic </a:t>
            </a:r>
            <a:r>
              <a:rPr lang="es-ES" dirty="0" err="1"/>
              <a:t>Mirror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3711A4-AFDE-4A81-AC80-CBEFE53DB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Miembros: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</a:t>
            </a:r>
            <a:r>
              <a:rPr lang="es-ES" dirty="0" err="1">
                <a:solidFill>
                  <a:schemeClr val="tx1">
                    <a:lumMod val="85000"/>
                  </a:schemeClr>
                </a:solidFill>
              </a:rPr>
              <a:t>Adrian</a:t>
            </a:r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 Alonso Yugueros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Antonia Barral Gago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Monica Alonso Mateos </a:t>
            </a:r>
          </a:p>
          <a:p>
            <a:r>
              <a:rPr lang="es-ES" dirty="0">
                <a:solidFill>
                  <a:schemeClr val="tx1">
                    <a:lumMod val="85000"/>
                  </a:schemeClr>
                </a:solidFill>
              </a:rPr>
              <a:t>	Pablo Ángel Álvarez Fernández</a:t>
            </a:r>
          </a:p>
        </p:txBody>
      </p:sp>
    </p:spTree>
    <p:extLst>
      <p:ext uri="{BB962C8B-B14F-4D97-AF65-F5344CB8AC3E}">
        <p14:creationId xmlns:p14="http://schemas.microsoft.com/office/powerpoint/2010/main" val="6279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Dificultades</a:t>
            </a:r>
          </a:p>
        </p:txBody>
      </p:sp>
      <p:graphicFrame>
        <p:nvGraphicFramePr>
          <p:cNvPr id="5" name="CuadroTexto 2"/>
          <p:cNvGraphicFramePr/>
          <p:nvPr>
            <p:extLst>
              <p:ext uri="{D42A27DB-BD31-4B8C-83A1-F6EECF244321}">
                <p14:modId xmlns:p14="http://schemas.microsoft.com/office/powerpoint/2010/main" val="3003501797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01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Posibles mejoras</a:t>
            </a:r>
          </a:p>
        </p:txBody>
      </p:sp>
      <p:graphicFrame>
        <p:nvGraphicFramePr>
          <p:cNvPr id="7" name="CuadroTexto 2"/>
          <p:cNvGraphicFramePr/>
          <p:nvPr>
            <p:extLst>
              <p:ext uri="{D42A27DB-BD31-4B8C-83A1-F6EECF244321}">
                <p14:modId xmlns:p14="http://schemas.microsoft.com/office/powerpoint/2010/main" val="540901885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08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984" y="0"/>
            <a:ext cx="8534400" cy="721751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presupuesto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AAD5982-0EDA-4519-A946-C31F75D0D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31026"/>
              </p:ext>
            </p:extLst>
          </p:nvPr>
        </p:nvGraphicFramePr>
        <p:xfrm>
          <a:off x="618979" y="1127629"/>
          <a:ext cx="417810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591">
                  <a:extLst>
                    <a:ext uri="{9D8B030D-6E8A-4147-A177-3AD203B41FA5}">
                      <a16:colId xmlns:a16="http://schemas.microsoft.com/office/drawing/2014/main" val="3601441027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464456644"/>
                    </a:ext>
                  </a:extLst>
                </a:gridCol>
                <a:gridCol w="717452">
                  <a:extLst>
                    <a:ext uri="{9D8B030D-6E8A-4147-A177-3AD203B41FA5}">
                      <a16:colId xmlns:a16="http://schemas.microsoft.com/office/drawing/2014/main" val="4205312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Material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Cantidad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9942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Cristal especial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23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LCD(Pantalla)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75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Madera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156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569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Micrófono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144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USB Micrófono y 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088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 VGA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6148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VGA a HDMI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2581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Sensor de movimiento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9290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Piezas 3D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3411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Cables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234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Raspberry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858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Arduino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5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228€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0832134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81726C-0B5B-4A2F-A5D4-067676D5E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874866"/>
              </p:ext>
            </p:extLst>
          </p:nvPr>
        </p:nvGraphicFramePr>
        <p:xfrm>
          <a:off x="5858412" y="1296442"/>
          <a:ext cx="52691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006">
                  <a:extLst>
                    <a:ext uri="{9D8B030D-6E8A-4147-A177-3AD203B41FA5}">
                      <a16:colId xmlns:a16="http://schemas.microsoft.com/office/drawing/2014/main" val="1096900883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2022221987"/>
                    </a:ext>
                  </a:extLst>
                </a:gridCol>
                <a:gridCol w="1237957">
                  <a:extLst>
                    <a:ext uri="{9D8B030D-6E8A-4147-A177-3AD203B41FA5}">
                      <a16:colId xmlns:a16="http://schemas.microsoft.com/office/drawing/2014/main" val="1326196454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08816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Trabajador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Horas trabajadas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Precio/Hora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072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45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637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265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084897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4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3.500€</a:t>
                      </a:r>
                      <a:endParaRPr lang="es-E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9052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23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630" y="2395024"/>
            <a:ext cx="8604739" cy="2067951"/>
          </a:xfrm>
        </p:spPr>
        <p:txBody>
          <a:bodyPr>
            <a:normAutofit/>
          </a:bodyPr>
          <a:lstStyle/>
          <a:p>
            <a:pPr algn="ctr"/>
            <a:r>
              <a:rPr lang="es-ES" sz="8800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71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¿Qué es un Magic mirror?</a:t>
            </a:r>
          </a:p>
        </p:txBody>
      </p:sp>
      <p:graphicFrame>
        <p:nvGraphicFramePr>
          <p:cNvPr id="23" name="CuadroTexto 3"/>
          <p:cNvGraphicFramePr/>
          <p:nvPr>
            <p:extLst>
              <p:ext uri="{D42A27DB-BD31-4B8C-83A1-F6EECF244321}">
                <p14:modId xmlns:p14="http://schemas.microsoft.com/office/powerpoint/2010/main" val="1449124449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0632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  <a:endParaRPr lang="en-US" kern="1200" cap="all" dirty="0">
              <a:ln w="3175" cmpd="sng">
                <a:noFill/>
              </a:ln>
              <a:solidFill>
                <a:schemeClr val="tx1"/>
              </a:solidFill>
              <a:effectLst/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2" name="CuadroTexto 3"/>
          <p:cNvGraphicFramePr/>
          <p:nvPr>
            <p:extLst>
              <p:ext uri="{D42A27DB-BD31-4B8C-83A1-F6EECF244321}">
                <p14:modId xmlns:p14="http://schemas.microsoft.com/office/powerpoint/2010/main" val="2103181861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293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Planificacion</a:t>
            </a:r>
            <a:r>
              <a:rPr lang="es-E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668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01458"/>
            <a:ext cx="8534400" cy="647375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/>
              <a:t>plano </a:t>
            </a:r>
            <a:endParaRPr lang="es-ES" sz="4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1AB408-81A5-4D42-87DD-6946C882A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21114" y="-800735"/>
            <a:ext cx="5949772" cy="91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1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562297"/>
            <a:ext cx="5922500" cy="773984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alexa</a:t>
            </a:r>
            <a:r>
              <a:rPr lang="es-ES" sz="4400" dirty="0"/>
              <a:t> </a:t>
            </a:r>
          </a:p>
        </p:txBody>
      </p:sp>
      <p:pic>
        <p:nvPicPr>
          <p:cNvPr id="4" name="WhatsApp Video 2018-01-16 at 23.00.40">
            <a:hlinkClick r:id="" action="ppaction://media"/>
            <a:extLst>
              <a:ext uri="{FF2B5EF4-FFF2-40B4-BE49-F238E27FC236}">
                <a16:creationId xmlns:a16="http://schemas.microsoft.com/office/drawing/2014/main" id="{9DA29BC8-C6DC-43D0-BF30-34993A096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7720" y="0"/>
            <a:ext cx="3764280" cy="68441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2BDC541-8099-4CC8-B136-3D0A30A85232}"/>
              </a:ext>
            </a:extLst>
          </p:cNvPr>
          <p:cNvSpPr txBox="1"/>
          <p:nvPr/>
        </p:nvSpPr>
        <p:spPr>
          <a:xfrm>
            <a:off x="887437" y="1898578"/>
            <a:ext cx="75402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Asistente de voz de 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Disponible sin </a:t>
            </a:r>
            <a:r>
              <a:rPr lang="es-ES" sz="3200" dirty="0" err="1"/>
              <a:t>loguearse</a:t>
            </a:r>
            <a:r>
              <a:rPr lang="es-ES" sz="3200" dirty="0"/>
              <a:t> y sin detectar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Añade funcionalidad al espejo</a:t>
            </a:r>
          </a:p>
        </p:txBody>
      </p:sp>
    </p:spTree>
    <p:extLst>
      <p:ext uri="{BB962C8B-B14F-4D97-AF65-F5344CB8AC3E}">
        <p14:creationId xmlns:p14="http://schemas.microsoft.com/office/powerpoint/2010/main" val="23570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2F9CB-A1A0-4043-A103-F6A4B94B695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BE6588-EE16-4389-857C-86A156D49E5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FD48D2-B0A7-413D-B947-AA55AC1296D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E668D0-D906-4EEE-B32F-8C028624B83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DE67A3-B8F6-4CFD-A8E0-D15200F231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F269C0-E938-4ACE-9291-680DA455A4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Snip Diagonal Corner Rectangle 6">
            <a:extLst>
              <a:ext uri="{FF2B5EF4-FFF2-40B4-BE49-F238E27FC236}">
                <a16:creationId xmlns:a16="http://schemas.microsoft.com/office/drawing/2014/main" id="{353910D8-86D8-4812-AACB-F5860956EB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DDB13E-0746-49BA-B832-3DBEF6AB5ED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75ABE57-032A-4BDB-8DA5-921E3A26575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CBD4F3-E4C6-4345-B5B9-225E609D38E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AD7E20A-1B41-40E2-9927-FD6E3E09DF6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2C5E4E-9C9A-4C8F-A06F-0C25A124EA8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27">
              <a:extLst>
                <a:ext uri="{FF2B5EF4-FFF2-40B4-BE49-F238E27FC236}">
                  <a16:creationId xmlns:a16="http://schemas.microsoft.com/office/drawing/2014/main" id="{24382779-711D-4169-BCDC-A353BB9E75A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B35A8FB9-A895-4FB8-81EE-641B3B7B0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58" y="1129145"/>
            <a:ext cx="4813868" cy="42602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7"/>
            <a:ext cx="5408613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Esquema del funcionamiento </a:t>
            </a:r>
          </a:p>
        </p:txBody>
      </p:sp>
    </p:spTree>
    <p:extLst>
      <p:ext uri="{BB962C8B-B14F-4D97-AF65-F5344CB8AC3E}">
        <p14:creationId xmlns:p14="http://schemas.microsoft.com/office/powerpoint/2010/main" val="2176989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3FE3336-EC7B-40A9-B8F4-40ED78421D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434" y="2675466"/>
            <a:ext cx="4161526" cy="1507067"/>
          </a:xfrm>
        </p:spPr>
        <p:txBody>
          <a:bodyPr/>
          <a:lstStyle/>
          <a:p>
            <a:r>
              <a:rPr lang="es-ES" dirty="0"/>
              <a:t>Sin Registrar y</a:t>
            </a:r>
            <a:br>
              <a:rPr lang="es-ES" dirty="0"/>
            </a:br>
            <a:r>
              <a:rPr lang="es-ES" dirty="0"/>
              <a:t> registrado</a:t>
            </a:r>
          </a:p>
        </p:txBody>
      </p:sp>
      <p:pic>
        <p:nvPicPr>
          <p:cNvPr id="2" name="WhatsApp Video 2018-01-19 at 11.58.17">
            <a:hlinkClick r:id="" action="ppaction://media"/>
            <a:extLst>
              <a:ext uri="{FF2B5EF4-FFF2-40B4-BE49-F238E27FC236}">
                <a16:creationId xmlns:a16="http://schemas.microsoft.com/office/drawing/2014/main" id="{B726FE8A-7E46-49C2-91F3-61EFBD740B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76308" y="0"/>
            <a:ext cx="3771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0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9E9E05D-5FD8-45DB-8535-BE63975ED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801" y="2675466"/>
            <a:ext cx="4685810" cy="1507067"/>
          </a:xfrm>
        </p:spPr>
        <p:txBody>
          <a:bodyPr/>
          <a:lstStyle/>
          <a:p>
            <a:r>
              <a:rPr lang="es-ES" dirty="0"/>
              <a:t>Modo descanso</a:t>
            </a:r>
          </a:p>
        </p:txBody>
      </p:sp>
      <p:pic>
        <p:nvPicPr>
          <p:cNvPr id="2" name="WhatsApp Video 2018-01-19 at 13.01.28">
            <a:hlinkClick r:id="" action="ppaction://media"/>
            <a:extLst>
              <a:ext uri="{FF2B5EF4-FFF2-40B4-BE49-F238E27FC236}">
                <a16:creationId xmlns:a16="http://schemas.microsoft.com/office/drawing/2014/main" id="{08112AC9-590F-405C-80BA-62406DA93C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31282" y="10708"/>
            <a:ext cx="3760122" cy="683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147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122</TotalTime>
  <Words>286</Words>
  <Application>Microsoft Office PowerPoint</Application>
  <PresentationFormat>Panorámica</PresentationFormat>
  <Paragraphs>106</Paragraphs>
  <Slides>13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Sector</vt:lpstr>
      <vt:lpstr>Magic Mirror</vt:lpstr>
      <vt:lpstr>¿Qué es un Magic mirror?</vt:lpstr>
      <vt:lpstr>Objetivos</vt:lpstr>
      <vt:lpstr>Planificacion </vt:lpstr>
      <vt:lpstr>plano </vt:lpstr>
      <vt:lpstr>alexa </vt:lpstr>
      <vt:lpstr>Esquema del funcionamiento </vt:lpstr>
      <vt:lpstr>Sin Registrar y  registrado</vt:lpstr>
      <vt:lpstr>Modo descanso</vt:lpstr>
      <vt:lpstr>Dificultades</vt:lpstr>
      <vt:lpstr>Posibles mejoras</vt:lpstr>
      <vt:lpstr>presupuesto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Mirror</dc:title>
  <dc:creator>†♥РεΝỉỉ♥† rodriguez salamanquesa</dc:creator>
  <cp:lastModifiedBy>Pablo Ángel Álvarez Fernández</cp:lastModifiedBy>
  <cp:revision>15</cp:revision>
  <dcterms:created xsi:type="dcterms:W3CDTF">2018-01-18T16:18:36Z</dcterms:created>
  <dcterms:modified xsi:type="dcterms:W3CDTF">2018-01-19T12:07:18Z</dcterms:modified>
</cp:coreProperties>
</file>

<file path=docProps/thumbnail.jpeg>
</file>